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6" r:id="rId3"/>
    <p:sldId id="273" r:id="rId4"/>
    <p:sldId id="283" r:id="rId5"/>
    <p:sldId id="282" r:id="rId6"/>
    <p:sldId id="285" r:id="rId7"/>
    <p:sldId id="275" r:id="rId8"/>
    <p:sldId id="298" r:id="rId9"/>
    <p:sldId id="257" r:id="rId10"/>
    <p:sldId id="299" r:id="rId11"/>
    <p:sldId id="274" r:id="rId12"/>
    <p:sldId id="300" r:id="rId13"/>
    <p:sldId id="301" r:id="rId14"/>
    <p:sldId id="290" r:id="rId15"/>
    <p:sldId id="276" r:id="rId16"/>
    <p:sldId id="258" r:id="rId17"/>
    <p:sldId id="302" r:id="rId18"/>
    <p:sldId id="303" r:id="rId19"/>
    <p:sldId id="260" r:id="rId20"/>
    <p:sldId id="278" r:id="rId21"/>
    <p:sldId id="304" r:id="rId22"/>
    <p:sldId id="279" r:id="rId23"/>
    <p:sldId id="261" r:id="rId24"/>
    <p:sldId id="305" r:id="rId25"/>
    <p:sldId id="262" r:id="rId26"/>
    <p:sldId id="263" r:id="rId2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C1"/>
    <a:srgbClr val="FFE28F"/>
    <a:srgbClr val="9A6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25:06.53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06T14:24:50.93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25:06.53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06T14:17:55.688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25:06.53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31:06.83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52:54.22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25:06.53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31:06.83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52:54.22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5DBC1D-73DE-5CBA-5208-FC7D57ABC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B54BB62-EEF0-CD52-3460-B9C1135D0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67DFE2F-018E-D307-2BED-9D7679E31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8ED2CB-74FD-0306-D3F0-8B8FA8A63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B17F216-9F0D-CD3D-B035-369CE0A8F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93746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14D40F-8776-20FA-9E60-80A3C4C5D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DD2B778-D980-8396-E90D-3A7CC1798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3910FF-8E5E-91E8-4C68-33CE40E91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749901-B7F1-C557-D1D1-90960696C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956E3B-F3C6-D099-9F49-C4FE74CA1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2107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42EDF6-56D5-44B3-D4A8-A9E41BF4C9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15E25B9-0430-687D-DA26-4F5ED79E5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B6B8FF-3796-C22D-C479-68D94508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2C3457D-F4D8-7420-3BE6-FB03F3F8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F8104F-420B-BB45-25C5-99A41DF2B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094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92E19D-9503-21E9-9B9D-27F87CB30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C82ADCF-3E48-C713-9242-CBB028544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1941D0-C400-B716-89E6-2C4E2FA13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86D818-7128-3DB5-7D24-2A21548B1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71C583-188C-1A76-6387-B7C193F9F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221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D45AE9-9FBE-A9EE-878D-2E5835077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9127D09-2506-B207-5389-97325350C6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4AD670-DEAA-8A49-E46A-7DAB72023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BF185D-5B7B-2787-34C3-B8F8474BA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6ABAE-10A3-30D7-8987-E737D4B20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86778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2AFF42-6BB8-9D12-BECD-1A4E875EA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72BF27-9126-D4B2-5F07-49DAAE89A2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7F1BE14-B01B-0C11-C3BA-B31B7AD51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3CB25F-6FA8-4A57-3049-202184C3E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A5D3218-299C-ECB6-1936-9C4384433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B1EF23-E66A-17D4-1FE1-9A3C45F76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10984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69FBC3-F3E7-ACE5-FA1C-237B6E2E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911ED31-3702-3BA2-4246-896D4ACF0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9B986FD-95AE-3306-61C3-8FE1F731F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31885B9-DC9C-059E-5FAE-35823A90A7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DC0EAF3-E639-6EDA-B106-5523758C3E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7AA4A2F-F098-F799-0AD1-2BCDDFFEF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3B45B04-F0C2-9979-5164-32A03C300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4496BE0-3E7C-E514-8D12-962297FC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28072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99222C-9493-FF66-1A25-808CE641E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6AD2A1F-66CB-7363-C7D0-313AD7BB1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AD227A5-E1AD-995B-A666-EB87E8469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ACEA58E-F690-53B4-94A8-A0D8F60E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6995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EA774EF-DFE7-0706-F1E5-39E5D5263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2BAB6C3-4631-1958-9BEF-4DFC1B9CD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BFF4069-AB12-13B9-27E9-A2628398E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2702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ED935F-D030-6B47-937A-4021A732E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23AB90-96B1-9374-1C2A-9F2825959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0F1DACA-A044-52A4-00B2-2D3E2B046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05FC2DB-431A-859E-BB1D-9D0AE8D01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79A4F9-3A5B-2320-D9B8-FACED1E61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C27559E-FBB8-DAD0-710B-978F7B066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2367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35CF0-BAC4-6814-565A-55137632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45DE9AA-8306-D57D-F9FC-80460250E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75FCBF7-C147-BC1E-71FC-E12D99410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8C24022-6464-409A-B0B4-B1800FA9B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574B9F-526B-F34B-1E97-90A1BD568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3784A2-19AE-76E0-1BA9-F0F7B32C2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4425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517F96B-6695-7AD5-5C29-FDB3A14F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ED7E8D-A52A-B6D9-40D6-26D3C9B49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4984DF-50D8-0A11-C35E-1272BE20BC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0EEF86-7C9A-4826-AD2E-CFFDEA337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6ED2A5-36CD-C809-E764-F663FF6FF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368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customXml" Target="../ink/ink4.xml"/><Relationship Id="rId7" Type="http://schemas.openxmlformats.org/officeDocument/2006/relationships/image" Target="../media/image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6.xml"/><Relationship Id="rId5" Type="http://schemas.openxmlformats.org/officeDocument/2006/relationships/customXml" Target="../ink/ink5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customXml" Target="../ink/ink7.xml"/><Relationship Id="rId7" Type="http://schemas.openxmlformats.org/officeDocument/2006/relationships/image" Target="../media/image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9.xml"/><Relationship Id="rId5" Type="http://schemas.openxmlformats.org/officeDocument/2006/relationships/customXml" Target="../ink/ink8.xml"/><Relationship Id="rId4" Type="http://schemas.openxmlformats.org/officeDocument/2006/relationships/image" Target="../media/image6.png"/><Relationship Id="rId9" Type="http://schemas.openxmlformats.org/officeDocument/2006/relationships/customXml" Target="../ink/ink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7" Type="http://schemas.openxmlformats.org/officeDocument/2006/relationships/customXml" Target="../ink/ink3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07E1A16-6310-D763-2669-1FE0C2708501}"/>
              </a:ext>
            </a:extLst>
          </p:cNvPr>
          <p:cNvGrpSpPr/>
          <p:nvPr/>
        </p:nvGrpSpPr>
        <p:grpSpPr>
          <a:xfrm>
            <a:off x="-35875" y="0"/>
            <a:ext cx="12321067" cy="6858000"/>
            <a:chOff x="-35875" y="0"/>
            <a:chExt cx="12321067" cy="6858000"/>
          </a:xfrm>
        </p:grpSpPr>
        <p:pic>
          <p:nvPicPr>
            <p:cNvPr id="5" name="Imagem 4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79C201AF-19D2-32C3-6304-E900D2112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9" y="537353"/>
              <a:ext cx="6096000" cy="3042912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E146D6C1-3394-8B37-0E6C-DE4DF6DDB183}"/>
                </a:ext>
              </a:extLst>
            </p:cNvPr>
            <p:cNvSpPr txBox="1"/>
            <p:nvPr/>
          </p:nvSpPr>
          <p:spPr>
            <a:xfrm>
              <a:off x="1" y="4171576"/>
              <a:ext cx="12191999" cy="1446550"/>
            </a:xfrm>
            <a:prstGeom prst="rect">
              <a:avLst/>
            </a:prstGeom>
            <a:solidFill>
              <a:srgbClr val="FFB34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400" dirty="0">
                  <a:solidFill>
                    <a:schemeClr val="bg1"/>
                  </a:solidFill>
                  <a:latin typeface="Bauhaus" pitchFamily="2" charset="0"/>
                </a:rPr>
                <a:t>REFORMA PROTESTANTE</a:t>
              </a:r>
            </a:p>
            <a:p>
              <a:pPr algn="ctr"/>
              <a:r>
                <a:rPr lang="pt-BR" sz="4400" dirty="0">
                  <a:solidFill>
                    <a:schemeClr val="bg1"/>
                  </a:solidFill>
                  <a:latin typeface="Bauhaus" pitchFamily="2" charset="0"/>
                </a:rPr>
                <a:t>DEPOIS DAS TREVAS, A LUZ</a:t>
              </a:r>
            </a:p>
          </p:txBody>
        </p:sp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32720B18-9499-0B4A-7DA4-72775C2E7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5875" y="0"/>
              <a:ext cx="12227875" cy="6858000"/>
            </a:xfrm>
            <a:prstGeom prst="rect">
              <a:avLst/>
            </a:prstGeom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86F21DB3-DD56-5B32-D16E-269638273A6A}"/>
                </a:ext>
              </a:extLst>
            </p:cNvPr>
            <p:cNvSpPr txBox="1"/>
            <p:nvPr/>
          </p:nvSpPr>
          <p:spPr>
            <a:xfrm>
              <a:off x="0" y="6478135"/>
              <a:ext cx="1228519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200" dirty="0">
                  <a:solidFill>
                    <a:srgbClr val="FFEFC1"/>
                  </a:solidFill>
                </a:rPr>
                <a:t>Parte integrante da Lição 12: </a:t>
              </a:r>
              <a:r>
                <a:rPr lang="pt-BR" sz="1200" i="1" dirty="0">
                  <a:solidFill>
                    <a:srgbClr val="FFEFC1"/>
                  </a:solidFill>
                </a:rPr>
                <a:t>Reforma Protestante - Depois das trevas, a luz </a:t>
              </a:r>
              <a:r>
                <a:rPr lang="pt-BR" sz="1200" dirty="0">
                  <a:solidFill>
                    <a:srgbClr val="FFEFC1"/>
                  </a:solidFill>
                </a:rPr>
                <a:t>– Cultura Cristã Kids </a:t>
              </a:r>
              <a:r>
                <a:rPr lang="pt-BR" sz="1200" i="1" dirty="0">
                  <a:solidFill>
                    <a:srgbClr val="FFEFC1"/>
                  </a:solidFill>
                </a:rPr>
                <a:t>Online</a:t>
              </a:r>
              <a:r>
                <a:rPr lang="pt-BR" sz="1200" dirty="0">
                  <a:solidFill>
                    <a:srgbClr val="FFEFC1"/>
                  </a:solidFill>
                </a:rPr>
                <a:t>. © 2025 Editora Cultura Cristã. Todos os direitos são reservados. </a:t>
              </a:r>
              <a:endParaRPr lang="pt-BR" sz="600" dirty="0">
                <a:solidFill>
                  <a:srgbClr val="FFEFC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1FF2DB10-C632-208A-2E64-4F9EA077C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60828" b="18079"/>
            <a:stretch>
              <a:fillRect/>
            </a:stretch>
          </p:blipFill>
          <p:spPr>
            <a:xfrm>
              <a:off x="64533" y="4171576"/>
              <a:ext cx="12192000" cy="1446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F731E-C916-B70D-572E-30FD08303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62661DF8-43F7-6313-4A06-423758138C16}"/>
              </a:ext>
            </a:extLst>
          </p:cNvPr>
          <p:cNvCxnSpPr>
            <a:cxnSpLocks/>
            <a:endCxn id="6" idx="6"/>
          </p:cNvCxnSpPr>
          <p:nvPr/>
        </p:nvCxnSpPr>
        <p:spPr>
          <a:xfrm flipV="1">
            <a:off x="3978129" y="3419486"/>
            <a:ext cx="1929420" cy="2092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0C29407-163F-DB63-FE13-2AB4B0F72B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4E8AB1D0-E78E-8010-7E84-8E3A3FA9B6AC}"/>
              </a:ext>
            </a:extLst>
          </p:cNvPr>
          <p:cNvCxnSpPr>
            <a:cxnSpLocks/>
            <a:endCxn id="9" idx="6"/>
          </p:cNvCxnSpPr>
          <p:nvPr/>
        </p:nvCxnSpPr>
        <p:spPr>
          <a:xfrm flipV="1">
            <a:off x="723722" y="3443957"/>
            <a:ext cx="3397161" cy="9787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758D8127-76E2-0EB3-AB37-10F361470E63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3D5A8B8D-D5F4-2A49-FF91-9DF94269D107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CA309E33-DD29-C992-DEE4-6C74E4B8F203}"/>
              </a:ext>
            </a:extLst>
          </p:cNvPr>
          <p:cNvSpPr/>
          <p:nvPr/>
        </p:nvSpPr>
        <p:spPr>
          <a:xfrm rot="10800000">
            <a:off x="3893117" y="3567550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447C1665-0E55-23A0-65D3-A50BB34B42E1}"/>
              </a:ext>
            </a:extLst>
          </p:cNvPr>
          <p:cNvGrpSpPr/>
          <p:nvPr/>
        </p:nvGrpSpPr>
        <p:grpSpPr>
          <a:xfrm>
            <a:off x="3000676" y="4094624"/>
            <a:ext cx="1902819" cy="883606"/>
            <a:chOff x="2941706" y="4094624"/>
            <a:chExt cx="1902819" cy="883606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27BEE508-322F-2EB4-EBA1-C859E24C5B1E}"/>
                </a:ext>
              </a:extLst>
            </p:cNvPr>
            <p:cNvSpPr/>
            <p:nvPr/>
          </p:nvSpPr>
          <p:spPr>
            <a:xfrm rot="10800000">
              <a:off x="2941706" y="4094624"/>
              <a:ext cx="1902819" cy="883606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36D61AFE-B289-482C-0C07-FD7B0F95BC94}"/>
                </a:ext>
              </a:extLst>
            </p:cNvPr>
            <p:cNvSpPr txBox="1"/>
            <p:nvPr/>
          </p:nvSpPr>
          <p:spPr>
            <a:xfrm>
              <a:off x="2950558" y="4208430"/>
              <a:ext cx="1893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13 aos 19 anos</a:t>
              </a:r>
            </a:p>
            <a:p>
              <a:pPr algn="ctr"/>
              <a:r>
                <a:rPr lang="pt-BR" dirty="0"/>
                <a:t>Faculdade Paris</a:t>
              </a:r>
            </a:p>
          </p:txBody>
        </p:sp>
      </p:grpSp>
      <p:sp>
        <p:nvSpPr>
          <p:cNvPr id="9" name="Fluxograma: Conector 8">
            <a:extLst>
              <a:ext uri="{FF2B5EF4-FFF2-40B4-BE49-F238E27FC236}">
                <a16:creationId xmlns:a16="http://schemas.microsoft.com/office/drawing/2014/main" id="{897776B0-94F2-EE6E-CF53-BE4E73B95757}"/>
              </a:ext>
            </a:extLst>
          </p:cNvPr>
          <p:cNvSpPr/>
          <p:nvPr/>
        </p:nvSpPr>
        <p:spPr>
          <a:xfrm>
            <a:off x="3763833" y="3265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77C9AB93-0C73-0114-EDAF-0B109BA4A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4254946-7D48-59FD-8EB0-8D96E36B2F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46" y="2091522"/>
            <a:ext cx="1699224" cy="1132816"/>
          </a:xfrm>
          <a:prstGeom prst="rect">
            <a:avLst/>
          </a:prstGeom>
        </p:spPr>
      </p:pic>
      <p:sp>
        <p:nvSpPr>
          <p:cNvPr id="52" name="Retângulo 51">
            <a:extLst>
              <a:ext uri="{FF2B5EF4-FFF2-40B4-BE49-F238E27FC236}">
                <a16:creationId xmlns:a16="http://schemas.microsoft.com/office/drawing/2014/main" id="{0B4D921D-1EBD-C365-7A57-CF081A355E19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24A58E09-4080-F2B7-30E3-9EE3C5963F7B}"/>
              </a:ext>
            </a:extLst>
          </p:cNvPr>
          <p:cNvSpPr txBox="1"/>
          <p:nvPr/>
        </p:nvSpPr>
        <p:spPr>
          <a:xfrm>
            <a:off x="183585" y="2055936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  <p:sp>
        <p:nvSpPr>
          <p:cNvPr id="6" name="Fluxograma: Conector 5">
            <a:extLst>
              <a:ext uri="{FF2B5EF4-FFF2-40B4-BE49-F238E27FC236}">
                <a16:creationId xmlns:a16="http://schemas.microsoft.com/office/drawing/2014/main" id="{ED9A51DD-2BCE-CFA8-18BA-567CEE471A25}"/>
              </a:ext>
            </a:extLst>
          </p:cNvPr>
          <p:cNvSpPr/>
          <p:nvPr/>
        </p:nvSpPr>
        <p:spPr>
          <a:xfrm>
            <a:off x="5550499" y="3240961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01D5B683-37A8-46EB-73A5-D7D41D2471F0}"/>
              </a:ext>
            </a:extLst>
          </p:cNvPr>
          <p:cNvGrpSpPr/>
          <p:nvPr/>
        </p:nvGrpSpPr>
        <p:grpSpPr>
          <a:xfrm>
            <a:off x="4870999" y="1061863"/>
            <a:ext cx="1725266" cy="1469201"/>
            <a:chOff x="4870999" y="1061863"/>
            <a:chExt cx="1725266" cy="1469201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54576679-2641-2C59-3DC8-CE31071C2762}"/>
                </a:ext>
              </a:extLst>
            </p:cNvPr>
            <p:cNvSpPr/>
            <p:nvPr/>
          </p:nvSpPr>
          <p:spPr>
            <a:xfrm>
              <a:off x="5670017" y="2003991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DB497362-0049-E7D2-D553-F7215FAE3329}"/>
                </a:ext>
              </a:extLst>
            </p:cNvPr>
            <p:cNvSpPr/>
            <p:nvPr/>
          </p:nvSpPr>
          <p:spPr>
            <a:xfrm>
              <a:off x="4870999" y="1081089"/>
              <a:ext cx="1725266" cy="89939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CF1E337A-1636-1D5F-79D9-16A111076918}"/>
                </a:ext>
              </a:extLst>
            </p:cNvPr>
            <p:cNvSpPr txBox="1"/>
            <p:nvPr/>
          </p:nvSpPr>
          <p:spPr>
            <a:xfrm>
              <a:off x="4901016" y="1061863"/>
              <a:ext cx="16560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24 anos</a:t>
              </a:r>
            </a:p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 Suíça</a:t>
              </a:r>
              <a:endParaRPr lang="pt-BR" sz="1600" dirty="0"/>
            </a:p>
          </p:txBody>
        </p:sp>
      </p:grp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07BF78B3-7E6B-560D-B3A1-CE2826A2D1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356" y="2523885"/>
            <a:ext cx="751334" cy="75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319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71DE5-1988-6F36-A17D-88634FF72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apa&#10;&#10;O conteúdo gerado por IA pode estar incorreto.">
            <a:extLst>
              <a:ext uri="{FF2B5EF4-FFF2-40B4-BE49-F238E27FC236}">
                <a16:creationId xmlns:a16="http://schemas.microsoft.com/office/drawing/2014/main" id="{4B4DFB6A-E91C-7322-6E73-AB9BC4A8C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0" t="55117" r="48116" b="21876"/>
          <a:stretch>
            <a:fillRect/>
          </a:stretch>
        </p:blipFill>
        <p:spPr>
          <a:xfrm>
            <a:off x="-26044" y="0"/>
            <a:ext cx="12244635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C8F29FFC-08EA-1899-3F3D-5C96E9E33FBA}"/>
              </a:ext>
            </a:extLst>
          </p:cNvPr>
          <p:cNvSpPr/>
          <p:nvPr/>
        </p:nvSpPr>
        <p:spPr>
          <a:xfrm>
            <a:off x="6959599" y="2324101"/>
            <a:ext cx="2322286" cy="787400"/>
          </a:xfrm>
          <a:prstGeom prst="rect">
            <a:avLst/>
          </a:prstGeom>
          <a:solidFill>
            <a:srgbClr val="DA2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2473BB5-3F5D-DE5E-EDD0-826EC996E4F6}"/>
              </a:ext>
            </a:extLst>
          </p:cNvPr>
          <p:cNvSpPr/>
          <p:nvPr/>
        </p:nvSpPr>
        <p:spPr>
          <a:xfrm>
            <a:off x="9849111" y="1006929"/>
            <a:ext cx="2367645" cy="787400"/>
          </a:xfrm>
          <a:prstGeom prst="rect">
            <a:avLst/>
          </a:prstGeom>
          <a:solidFill>
            <a:srgbClr val="00B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AB7166C-725F-5C12-8A9F-E5EF621190C6}"/>
              </a:ext>
            </a:extLst>
          </p:cNvPr>
          <p:cNvSpPr/>
          <p:nvPr/>
        </p:nvSpPr>
        <p:spPr>
          <a:xfrm>
            <a:off x="11010257" y="1392614"/>
            <a:ext cx="1103085" cy="355599"/>
          </a:xfrm>
          <a:prstGeom prst="rect">
            <a:avLst/>
          </a:prstGeom>
          <a:solidFill>
            <a:srgbClr val="00B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C396C23-BB33-38D6-630A-7A04E762CF9B}"/>
              </a:ext>
            </a:extLst>
          </p:cNvPr>
          <p:cNvSpPr/>
          <p:nvPr/>
        </p:nvSpPr>
        <p:spPr>
          <a:xfrm>
            <a:off x="10023285" y="4669972"/>
            <a:ext cx="1538514" cy="787400"/>
          </a:xfrm>
          <a:prstGeom prst="rect">
            <a:avLst/>
          </a:prstGeom>
          <a:solidFill>
            <a:srgbClr val="9239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2C6C3F0F-57A2-1A53-985F-6F09283A4884}"/>
              </a:ext>
            </a:extLst>
          </p:cNvPr>
          <p:cNvSpPr/>
          <p:nvPr/>
        </p:nvSpPr>
        <p:spPr>
          <a:xfrm>
            <a:off x="-44880" y="0"/>
            <a:ext cx="1588143" cy="3082020"/>
          </a:xfrm>
          <a:prstGeom prst="rect">
            <a:avLst/>
          </a:prstGeom>
          <a:solidFill>
            <a:srgbClr val="68D9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CF09BA3F-31AF-3599-3B62-C2830126B7AB}"/>
              </a:ext>
            </a:extLst>
          </p:cNvPr>
          <p:cNvSpPr/>
          <p:nvPr/>
        </p:nvSpPr>
        <p:spPr>
          <a:xfrm>
            <a:off x="8082642" y="488950"/>
            <a:ext cx="947058" cy="215900"/>
          </a:xfrm>
          <a:prstGeom prst="roundRect">
            <a:avLst/>
          </a:prstGeom>
          <a:solidFill>
            <a:srgbClr val="673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7" name="Tinta 16">
                <a:extLst>
                  <a:ext uri="{FF2B5EF4-FFF2-40B4-BE49-F238E27FC236}">
                    <a16:creationId xmlns:a16="http://schemas.microsoft.com/office/drawing/2014/main" id="{AF3F93D3-562B-0548-375C-B1AEF44774D8}"/>
                  </a:ext>
                </a:extLst>
              </p14:cNvPr>
              <p14:cNvContentPartPr/>
              <p14:nvPr/>
            </p14:nvContentPartPr>
            <p14:xfrm>
              <a:off x="7353105" y="1285470"/>
              <a:ext cx="360" cy="360"/>
            </p14:xfrm>
          </p:contentPart>
        </mc:Choice>
        <mc:Fallback>
          <p:pic>
            <p:nvPicPr>
              <p:cNvPr id="17" name="Tinta 16">
                <a:extLst>
                  <a:ext uri="{FF2B5EF4-FFF2-40B4-BE49-F238E27FC236}">
                    <a16:creationId xmlns:a16="http://schemas.microsoft.com/office/drawing/2014/main" id="{AF3F93D3-562B-0548-375C-B1AEF44774D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90105" y="1222470"/>
                <a:ext cx="126000" cy="12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CaixaDeTexto 17">
            <a:extLst>
              <a:ext uri="{FF2B5EF4-FFF2-40B4-BE49-F238E27FC236}">
                <a16:creationId xmlns:a16="http://schemas.microsoft.com/office/drawing/2014/main" id="{BCD419E2-5BDC-2DEC-1CDC-2B8CBD1B8117}"/>
              </a:ext>
            </a:extLst>
          </p:cNvPr>
          <p:cNvSpPr txBox="1"/>
          <p:nvPr/>
        </p:nvSpPr>
        <p:spPr>
          <a:xfrm>
            <a:off x="6875045" y="3161041"/>
            <a:ext cx="1812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FRANÇA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D7248A7C-45A9-0F6C-2118-A5951F953A55}"/>
              </a:ext>
            </a:extLst>
          </p:cNvPr>
          <p:cNvSpPr txBox="1"/>
          <p:nvPr/>
        </p:nvSpPr>
        <p:spPr>
          <a:xfrm>
            <a:off x="6762962" y="1358899"/>
            <a:ext cx="1812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Noyon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DACC8C0D-4AE6-56EC-E649-D8A46C7C0A35}"/>
              </a:ext>
            </a:extLst>
          </p:cNvPr>
          <p:cNvSpPr txBox="1"/>
          <p:nvPr/>
        </p:nvSpPr>
        <p:spPr>
          <a:xfrm>
            <a:off x="10499085" y="1100804"/>
            <a:ext cx="1717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ALEMANHA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6B49FA0B-227B-448A-80B9-4E0BDAB54481}"/>
              </a:ext>
            </a:extLst>
          </p:cNvPr>
          <p:cNvSpPr txBox="1"/>
          <p:nvPr/>
        </p:nvSpPr>
        <p:spPr>
          <a:xfrm>
            <a:off x="9777710" y="5232836"/>
            <a:ext cx="218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ITÁLIA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0D24AAF-793A-5F87-170E-1B589C7B9AC2}"/>
              </a:ext>
            </a:extLst>
          </p:cNvPr>
          <p:cNvSpPr txBox="1"/>
          <p:nvPr/>
        </p:nvSpPr>
        <p:spPr>
          <a:xfrm>
            <a:off x="2710331" y="6122544"/>
            <a:ext cx="218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ESPANHA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409DE0D6-28BA-5A5C-5C3B-E6E39A1FE384}"/>
              </a:ext>
            </a:extLst>
          </p:cNvPr>
          <p:cNvSpPr txBox="1"/>
          <p:nvPr/>
        </p:nvSpPr>
        <p:spPr>
          <a:xfrm>
            <a:off x="9380887" y="3686453"/>
            <a:ext cx="2180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SUÍÇA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4" name="Tinta 23">
                <a:extLst>
                  <a:ext uri="{FF2B5EF4-FFF2-40B4-BE49-F238E27FC236}">
                    <a16:creationId xmlns:a16="http://schemas.microsoft.com/office/drawing/2014/main" id="{13B58C3B-B46D-FB0D-4E9F-552914545EF3}"/>
                  </a:ext>
                </a:extLst>
              </p14:cNvPr>
              <p14:cNvContentPartPr/>
              <p14:nvPr/>
            </p14:nvContentPartPr>
            <p14:xfrm>
              <a:off x="6692612" y="1831718"/>
              <a:ext cx="360" cy="360"/>
            </p14:xfrm>
          </p:contentPart>
        </mc:Choice>
        <mc:Fallback>
          <p:pic>
            <p:nvPicPr>
              <p:cNvPr id="24" name="Tinta 23">
                <a:extLst>
                  <a:ext uri="{FF2B5EF4-FFF2-40B4-BE49-F238E27FC236}">
                    <a16:creationId xmlns:a16="http://schemas.microsoft.com/office/drawing/2014/main" id="{13B58C3B-B46D-FB0D-4E9F-552914545EF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29612" y="1768718"/>
                <a:ext cx="126000" cy="126000"/>
              </a:xfrm>
              <a:prstGeom prst="rect">
                <a:avLst/>
              </a:prstGeom>
            </p:spPr>
          </p:pic>
        </mc:Fallback>
      </mc:AlternateContent>
      <p:sp>
        <p:nvSpPr>
          <p:cNvPr id="25" name="CaixaDeTexto 24">
            <a:extLst>
              <a:ext uri="{FF2B5EF4-FFF2-40B4-BE49-F238E27FC236}">
                <a16:creationId xmlns:a16="http://schemas.microsoft.com/office/drawing/2014/main" id="{6575B69B-320A-228F-2E04-A1070C723659}"/>
              </a:ext>
            </a:extLst>
          </p:cNvPr>
          <p:cNvSpPr txBox="1"/>
          <p:nvPr/>
        </p:nvSpPr>
        <p:spPr>
          <a:xfrm>
            <a:off x="5974464" y="1953518"/>
            <a:ext cx="1812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Paris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35B141F3-9F9C-07A1-327F-DAE74F6B83A8}"/>
              </a:ext>
            </a:extLst>
          </p:cNvPr>
          <p:cNvGrpSpPr/>
          <p:nvPr/>
        </p:nvGrpSpPr>
        <p:grpSpPr>
          <a:xfrm>
            <a:off x="8871247" y="3229163"/>
            <a:ext cx="1812926" cy="437370"/>
            <a:chOff x="8871247" y="3229163"/>
            <a:chExt cx="1812926" cy="43737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6">
              <p14:nvContentPartPr>
                <p14:cNvPr id="27" name="Tinta 26">
                  <a:extLst>
                    <a:ext uri="{FF2B5EF4-FFF2-40B4-BE49-F238E27FC236}">
                      <a16:creationId xmlns:a16="http://schemas.microsoft.com/office/drawing/2014/main" id="{12C6082B-6D20-4263-8C41-080CB9CA34C9}"/>
                    </a:ext>
                  </a:extLst>
                </p14:cNvPr>
                <p14:cNvContentPartPr/>
                <p14:nvPr/>
              </p14:nvContentPartPr>
              <p14:xfrm>
                <a:off x="9619843" y="3229163"/>
                <a:ext cx="360" cy="360"/>
              </p14:xfrm>
            </p:contentPart>
          </mc:Choice>
          <mc:Fallback>
            <p:pic>
              <p:nvPicPr>
                <p:cNvPr id="27" name="Tinta 26">
                  <a:extLst>
                    <a:ext uri="{FF2B5EF4-FFF2-40B4-BE49-F238E27FC236}">
                      <a16:creationId xmlns:a16="http://schemas.microsoft.com/office/drawing/2014/main" id="{12C6082B-6D20-4263-8C41-080CB9CA34C9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556843" y="3166163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28" name="CaixaDeTexto 27">
              <a:extLst>
                <a:ext uri="{FF2B5EF4-FFF2-40B4-BE49-F238E27FC236}">
                  <a16:creationId xmlns:a16="http://schemas.microsoft.com/office/drawing/2014/main" id="{E705E7EF-B2C6-62F4-BCAC-FBCFED481D4C}"/>
                </a:ext>
              </a:extLst>
            </p:cNvPr>
            <p:cNvSpPr txBox="1"/>
            <p:nvPr/>
          </p:nvSpPr>
          <p:spPr>
            <a:xfrm>
              <a:off x="8871247" y="3266423"/>
              <a:ext cx="1812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Basileia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</p:grpSp>
      <p:pic>
        <p:nvPicPr>
          <p:cNvPr id="2" name="Imagem 1" descr="Mapa&#10;&#10;O conteúdo gerado por IA pode estar incorreto.">
            <a:extLst>
              <a:ext uri="{FF2B5EF4-FFF2-40B4-BE49-F238E27FC236}">
                <a16:creationId xmlns:a16="http://schemas.microsoft.com/office/drawing/2014/main" id="{E4BEBF11-A40D-626D-4834-B92F22A882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0" t="2086" r="3161" b="90986"/>
          <a:stretch>
            <a:fillRect/>
          </a:stretch>
        </p:blipFill>
        <p:spPr>
          <a:xfrm rot="5400000">
            <a:off x="11611370" y="6255645"/>
            <a:ext cx="339989" cy="789769"/>
          </a:xfrm>
          <a:prstGeom prst="rect">
            <a:avLst/>
          </a:prstGeom>
        </p:spPr>
      </p:pic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B7DD0EF-03DF-0C59-840D-09602A19840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765" y="6412954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548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3149BE-2E27-F052-F2F5-99BB2C2C8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8453A7E1-2B3C-7058-0A7C-8493D6F72DD0}"/>
              </a:ext>
            </a:extLst>
          </p:cNvPr>
          <p:cNvCxnSpPr>
            <a:cxnSpLocks/>
            <a:endCxn id="6" idx="6"/>
          </p:cNvCxnSpPr>
          <p:nvPr/>
        </p:nvCxnSpPr>
        <p:spPr>
          <a:xfrm flipV="1">
            <a:off x="3978129" y="3419486"/>
            <a:ext cx="1929420" cy="2092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53DBA1E4-EFC5-F96A-E7C0-30F13937DD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1B62F301-9358-0293-6BF6-AA17EA1B952E}"/>
              </a:ext>
            </a:extLst>
          </p:cNvPr>
          <p:cNvCxnSpPr>
            <a:cxnSpLocks/>
            <a:endCxn id="9" idx="6"/>
          </p:cNvCxnSpPr>
          <p:nvPr/>
        </p:nvCxnSpPr>
        <p:spPr>
          <a:xfrm flipV="1">
            <a:off x="723722" y="3443957"/>
            <a:ext cx="3397161" cy="9787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D806A1AC-C339-5BCD-20A4-8DDF77461A63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F7DDBC89-4BF4-0D75-7160-BFC19597FE87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32C88BE6-72E4-29A5-51D6-4C24DE6A14AF}"/>
              </a:ext>
            </a:extLst>
          </p:cNvPr>
          <p:cNvSpPr/>
          <p:nvPr/>
        </p:nvSpPr>
        <p:spPr>
          <a:xfrm rot="10800000">
            <a:off x="3893117" y="3567550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DC670BF7-B6D0-C4A0-FF01-A59F0381B286}"/>
              </a:ext>
            </a:extLst>
          </p:cNvPr>
          <p:cNvGrpSpPr/>
          <p:nvPr/>
        </p:nvGrpSpPr>
        <p:grpSpPr>
          <a:xfrm>
            <a:off x="3000676" y="4094624"/>
            <a:ext cx="1902819" cy="883606"/>
            <a:chOff x="2941706" y="4094624"/>
            <a:chExt cx="1902819" cy="883606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49D24F0A-86E8-50E8-7611-1BA440969556}"/>
                </a:ext>
              </a:extLst>
            </p:cNvPr>
            <p:cNvSpPr/>
            <p:nvPr/>
          </p:nvSpPr>
          <p:spPr>
            <a:xfrm rot="10800000">
              <a:off x="2941706" y="4094624"/>
              <a:ext cx="1902819" cy="883606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149E8B14-DE9C-CDA0-147F-28E4855D5055}"/>
                </a:ext>
              </a:extLst>
            </p:cNvPr>
            <p:cNvSpPr txBox="1"/>
            <p:nvPr/>
          </p:nvSpPr>
          <p:spPr>
            <a:xfrm>
              <a:off x="2950558" y="4208430"/>
              <a:ext cx="1893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13 aos 19 anos</a:t>
              </a:r>
            </a:p>
            <a:p>
              <a:pPr algn="ctr"/>
              <a:r>
                <a:rPr lang="pt-BR" dirty="0"/>
                <a:t>Faculdade Paris</a:t>
              </a:r>
            </a:p>
          </p:txBody>
        </p:sp>
      </p:grpSp>
      <p:sp>
        <p:nvSpPr>
          <p:cNvPr id="9" name="Fluxograma: Conector 8">
            <a:extLst>
              <a:ext uri="{FF2B5EF4-FFF2-40B4-BE49-F238E27FC236}">
                <a16:creationId xmlns:a16="http://schemas.microsoft.com/office/drawing/2014/main" id="{9F99E56F-2210-FFC2-4E72-16E34C325FA1}"/>
              </a:ext>
            </a:extLst>
          </p:cNvPr>
          <p:cNvSpPr/>
          <p:nvPr/>
        </p:nvSpPr>
        <p:spPr>
          <a:xfrm>
            <a:off x="3763833" y="3265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BD00B6D1-A13A-0567-31C0-6393E7933D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15F157D-D708-A551-65A3-44BD65C14A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46" y="2091522"/>
            <a:ext cx="1699224" cy="1132816"/>
          </a:xfrm>
          <a:prstGeom prst="rect">
            <a:avLst/>
          </a:prstGeom>
        </p:spPr>
      </p:pic>
      <p:sp>
        <p:nvSpPr>
          <p:cNvPr id="52" name="Retângulo 51">
            <a:extLst>
              <a:ext uri="{FF2B5EF4-FFF2-40B4-BE49-F238E27FC236}">
                <a16:creationId xmlns:a16="http://schemas.microsoft.com/office/drawing/2014/main" id="{1E95FE85-4156-A909-325E-8F02786C4A99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9F296E5E-397D-D525-9D34-A96E41A0578E}"/>
              </a:ext>
            </a:extLst>
          </p:cNvPr>
          <p:cNvSpPr txBox="1"/>
          <p:nvPr/>
        </p:nvSpPr>
        <p:spPr>
          <a:xfrm>
            <a:off x="183585" y="2055936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4CF4C431-6475-3541-B0CA-5203A32D30F7}"/>
              </a:ext>
            </a:extLst>
          </p:cNvPr>
          <p:cNvGrpSpPr/>
          <p:nvPr/>
        </p:nvGrpSpPr>
        <p:grpSpPr>
          <a:xfrm>
            <a:off x="4870999" y="1061863"/>
            <a:ext cx="1725266" cy="1469201"/>
            <a:chOff x="4870999" y="1061863"/>
            <a:chExt cx="1725266" cy="1469201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3E5EAAE9-51B7-7E7B-FE5D-842160C294E7}"/>
                </a:ext>
              </a:extLst>
            </p:cNvPr>
            <p:cNvSpPr/>
            <p:nvPr/>
          </p:nvSpPr>
          <p:spPr>
            <a:xfrm>
              <a:off x="5670017" y="2003991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388F4C28-5F4D-5EDC-6AA6-E24BCAA96D08}"/>
                </a:ext>
              </a:extLst>
            </p:cNvPr>
            <p:cNvSpPr/>
            <p:nvPr/>
          </p:nvSpPr>
          <p:spPr>
            <a:xfrm>
              <a:off x="4870999" y="1081089"/>
              <a:ext cx="1725266" cy="89939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C8033AD0-C81E-3E6C-547E-7636BD8D5A3B}"/>
                </a:ext>
              </a:extLst>
            </p:cNvPr>
            <p:cNvSpPr txBox="1"/>
            <p:nvPr/>
          </p:nvSpPr>
          <p:spPr>
            <a:xfrm>
              <a:off x="4901016" y="1061863"/>
              <a:ext cx="16560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24 anos</a:t>
              </a:r>
            </a:p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 Suíça</a:t>
              </a:r>
              <a:endParaRPr lang="pt-BR" sz="1600" dirty="0"/>
            </a:p>
          </p:txBody>
        </p:sp>
      </p:grp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11A2D8BF-45B9-5C44-CC58-B3955A5F1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356" y="2523885"/>
            <a:ext cx="751334" cy="751334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4BBEDFBC-6946-3443-2FB0-FF027BF6D8AD}"/>
              </a:ext>
            </a:extLst>
          </p:cNvPr>
          <p:cNvCxnSpPr>
            <a:cxnSpLocks/>
          </p:cNvCxnSpPr>
          <p:nvPr/>
        </p:nvCxnSpPr>
        <p:spPr>
          <a:xfrm>
            <a:off x="5550499" y="3425846"/>
            <a:ext cx="707257" cy="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luxograma: Conector 5">
            <a:extLst>
              <a:ext uri="{FF2B5EF4-FFF2-40B4-BE49-F238E27FC236}">
                <a16:creationId xmlns:a16="http://schemas.microsoft.com/office/drawing/2014/main" id="{49AC0D67-94BF-AC23-D3E4-51A4D5F1CF6B}"/>
              </a:ext>
            </a:extLst>
          </p:cNvPr>
          <p:cNvSpPr/>
          <p:nvPr/>
        </p:nvSpPr>
        <p:spPr>
          <a:xfrm>
            <a:off x="5550499" y="3240961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A87BCC4E-C617-0AC0-CD27-7E1238FB80B2}"/>
              </a:ext>
            </a:extLst>
          </p:cNvPr>
          <p:cNvGrpSpPr/>
          <p:nvPr/>
        </p:nvGrpSpPr>
        <p:grpSpPr>
          <a:xfrm>
            <a:off x="5467050" y="3582779"/>
            <a:ext cx="1480304" cy="1267442"/>
            <a:chOff x="5467050" y="3582779"/>
            <a:chExt cx="1480304" cy="1267442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84DCBE94-F12E-990E-BDF4-7FF2885726CC}"/>
                </a:ext>
              </a:extLst>
            </p:cNvPr>
            <p:cNvSpPr/>
            <p:nvPr/>
          </p:nvSpPr>
          <p:spPr>
            <a:xfrm rot="10800000">
              <a:off x="6163016" y="3582779"/>
              <a:ext cx="85012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08DAB3DB-08AB-0F14-D164-5A321F504372}"/>
                </a:ext>
              </a:extLst>
            </p:cNvPr>
            <p:cNvGrpSpPr/>
            <p:nvPr/>
          </p:nvGrpSpPr>
          <p:grpSpPr>
            <a:xfrm>
              <a:off x="5467050" y="4085449"/>
              <a:ext cx="1480304" cy="764772"/>
              <a:chOff x="5546908" y="4094620"/>
              <a:chExt cx="1480304" cy="764772"/>
            </a:xfrm>
          </p:grpSpPr>
          <p:sp>
            <p:nvSpPr>
              <p:cNvPr id="18" name="Retângulo 17">
                <a:extLst>
                  <a:ext uri="{FF2B5EF4-FFF2-40B4-BE49-F238E27FC236}">
                    <a16:creationId xmlns:a16="http://schemas.microsoft.com/office/drawing/2014/main" id="{1DBB8571-4159-4734-651F-5A1E4E671082}"/>
                  </a:ext>
                </a:extLst>
              </p:cNvPr>
              <p:cNvSpPr/>
              <p:nvPr/>
            </p:nvSpPr>
            <p:spPr>
              <a:xfrm rot="10800000">
                <a:off x="5546908" y="4094620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0BC8E7AB-EF8F-8EBF-B39A-3D564A8C0816}"/>
                  </a:ext>
                </a:extLst>
              </p:cNvPr>
              <p:cNvSpPr txBox="1"/>
              <p:nvPr/>
            </p:nvSpPr>
            <p:spPr>
              <a:xfrm>
                <a:off x="5575751" y="4167558"/>
                <a:ext cx="145146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dirty="0"/>
                  <a:t>26 anos</a:t>
                </a:r>
              </a:p>
              <a:p>
                <a:pPr algn="ctr"/>
                <a:r>
                  <a:rPr lang="pt-BR" i="1" dirty="0"/>
                  <a:t>As Institutas</a:t>
                </a:r>
              </a:p>
            </p:txBody>
          </p:sp>
        </p:grpSp>
      </p:grpSp>
      <p:pic>
        <p:nvPicPr>
          <p:cNvPr id="21" name="Imagem 20">
            <a:extLst>
              <a:ext uri="{FF2B5EF4-FFF2-40B4-BE49-F238E27FC236}">
                <a16:creationId xmlns:a16="http://schemas.microsoft.com/office/drawing/2014/main" id="{4267CF3C-EDE2-C88C-A8A4-E1CC75041F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4394" y="508100"/>
            <a:ext cx="3943900" cy="5839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Fluxograma: Conector 16">
            <a:extLst>
              <a:ext uri="{FF2B5EF4-FFF2-40B4-BE49-F238E27FC236}">
                <a16:creationId xmlns:a16="http://schemas.microsoft.com/office/drawing/2014/main" id="{5329E95E-D7CF-E912-DEFB-65E25DAAB8BF}"/>
              </a:ext>
            </a:extLst>
          </p:cNvPr>
          <p:cNvSpPr/>
          <p:nvPr/>
        </p:nvSpPr>
        <p:spPr>
          <a:xfrm>
            <a:off x="6019076" y="3256678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3691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3F3A9-1D34-0712-9EDD-C93C94642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632052C5-7FA7-6DD1-D576-AEED7C9E6EE4}"/>
              </a:ext>
            </a:extLst>
          </p:cNvPr>
          <p:cNvCxnSpPr>
            <a:cxnSpLocks/>
            <a:endCxn id="6" idx="6"/>
          </p:cNvCxnSpPr>
          <p:nvPr/>
        </p:nvCxnSpPr>
        <p:spPr>
          <a:xfrm flipV="1">
            <a:off x="3978129" y="3419486"/>
            <a:ext cx="1929420" cy="2092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99E2081-7965-7CF0-2089-3BC3DE0CCC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E7C3CD0-FF92-57BD-C88F-89572A54854D}"/>
              </a:ext>
            </a:extLst>
          </p:cNvPr>
          <p:cNvCxnSpPr>
            <a:cxnSpLocks/>
            <a:endCxn id="9" idx="6"/>
          </p:cNvCxnSpPr>
          <p:nvPr/>
        </p:nvCxnSpPr>
        <p:spPr>
          <a:xfrm flipV="1">
            <a:off x="723722" y="3443957"/>
            <a:ext cx="3397161" cy="9787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A10B1582-DA8A-A597-B312-F30FE056D056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D25C96BF-E7C7-FF73-9166-F3A2AAF3A62A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6751BB25-A865-2E13-D79A-7CF9D18A5669}"/>
              </a:ext>
            </a:extLst>
          </p:cNvPr>
          <p:cNvSpPr/>
          <p:nvPr/>
        </p:nvSpPr>
        <p:spPr>
          <a:xfrm rot="10800000">
            <a:off x="3893117" y="3567550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49713C3F-D6FB-E49A-6144-8C3906DB15AF}"/>
              </a:ext>
            </a:extLst>
          </p:cNvPr>
          <p:cNvGrpSpPr/>
          <p:nvPr/>
        </p:nvGrpSpPr>
        <p:grpSpPr>
          <a:xfrm>
            <a:off x="3000676" y="4094624"/>
            <a:ext cx="1902819" cy="883606"/>
            <a:chOff x="2941706" y="4094624"/>
            <a:chExt cx="1902819" cy="883606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347EA98A-6302-C751-6913-B9108A566C8A}"/>
                </a:ext>
              </a:extLst>
            </p:cNvPr>
            <p:cNvSpPr/>
            <p:nvPr/>
          </p:nvSpPr>
          <p:spPr>
            <a:xfrm rot="10800000">
              <a:off x="2941706" y="4094624"/>
              <a:ext cx="1902819" cy="883606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C143C8EF-3E1C-1FAF-413A-FFACB2DBF646}"/>
                </a:ext>
              </a:extLst>
            </p:cNvPr>
            <p:cNvSpPr txBox="1"/>
            <p:nvPr/>
          </p:nvSpPr>
          <p:spPr>
            <a:xfrm>
              <a:off x="2950558" y="4208430"/>
              <a:ext cx="1893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13 aos 19 anos</a:t>
              </a:r>
            </a:p>
            <a:p>
              <a:pPr algn="ctr"/>
              <a:r>
                <a:rPr lang="pt-BR" dirty="0"/>
                <a:t>Faculdade Paris</a:t>
              </a:r>
            </a:p>
          </p:txBody>
        </p:sp>
      </p:grpSp>
      <p:sp>
        <p:nvSpPr>
          <p:cNvPr id="9" name="Fluxograma: Conector 8">
            <a:extLst>
              <a:ext uri="{FF2B5EF4-FFF2-40B4-BE49-F238E27FC236}">
                <a16:creationId xmlns:a16="http://schemas.microsoft.com/office/drawing/2014/main" id="{F2481758-AF5A-BE98-C949-9DAE0C6989D0}"/>
              </a:ext>
            </a:extLst>
          </p:cNvPr>
          <p:cNvSpPr/>
          <p:nvPr/>
        </p:nvSpPr>
        <p:spPr>
          <a:xfrm>
            <a:off x="3763833" y="3265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3FD85F50-0498-10AE-979B-D33644DB61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8485007C-F53F-2483-868F-CA75181813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46" y="2091522"/>
            <a:ext cx="1699224" cy="1132816"/>
          </a:xfrm>
          <a:prstGeom prst="rect">
            <a:avLst/>
          </a:prstGeom>
        </p:spPr>
      </p:pic>
      <p:sp>
        <p:nvSpPr>
          <p:cNvPr id="52" name="Retângulo 51">
            <a:extLst>
              <a:ext uri="{FF2B5EF4-FFF2-40B4-BE49-F238E27FC236}">
                <a16:creationId xmlns:a16="http://schemas.microsoft.com/office/drawing/2014/main" id="{18AB20F7-69D9-343C-D6B5-AB54E80283E9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16978BF6-03F4-FE4D-5D14-709635EDF3C5}"/>
              </a:ext>
            </a:extLst>
          </p:cNvPr>
          <p:cNvSpPr txBox="1"/>
          <p:nvPr/>
        </p:nvSpPr>
        <p:spPr>
          <a:xfrm>
            <a:off x="183585" y="2055936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F2414C0F-0D36-FA6B-DE95-B4A99C6F12DF}"/>
              </a:ext>
            </a:extLst>
          </p:cNvPr>
          <p:cNvGrpSpPr/>
          <p:nvPr/>
        </p:nvGrpSpPr>
        <p:grpSpPr>
          <a:xfrm>
            <a:off x="4870999" y="1061863"/>
            <a:ext cx="1725266" cy="1469201"/>
            <a:chOff x="4870999" y="1061863"/>
            <a:chExt cx="1725266" cy="1469201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81350488-DBBA-E4A9-2FB9-DBAE785CC8B3}"/>
                </a:ext>
              </a:extLst>
            </p:cNvPr>
            <p:cNvSpPr/>
            <p:nvPr/>
          </p:nvSpPr>
          <p:spPr>
            <a:xfrm>
              <a:off x="5670017" y="2003991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AC2009D1-F6CE-634A-99D1-0B2FF9245936}"/>
                </a:ext>
              </a:extLst>
            </p:cNvPr>
            <p:cNvSpPr/>
            <p:nvPr/>
          </p:nvSpPr>
          <p:spPr>
            <a:xfrm>
              <a:off x="4870999" y="1081089"/>
              <a:ext cx="1725266" cy="89939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DE21157A-C787-086F-D8B4-3B942C81E88E}"/>
                </a:ext>
              </a:extLst>
            </p:cNvPr>
            <p:cNvSpPr txBox="1"/>
            <p:nvPr/>
          </p:nvSpPr>
          <p:spPr>
            <a:xfrm>
              <a:off x="4901016" y="1061863"/>
              <a:ext cx="16560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24 anos</a:t>
              </a:r>
            </a:p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 Suíça</a:t>
              </a:r>
              <a:endParaRPr lang="pt-BR" sz="1600" dirty="0"/>
            </a:p>
          </p:txBody>
        </p:sp>
      </p:grp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1B38A6D5-1B7E-4461-F0EF-4DDECBBE98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356" y="2523885"/>
            <a:ext cx="751334" cy="751334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B515358B-26F0-C19A-56C6-4BEC7F468302}"/>
              </a:ext>
            </a:extLst>
          </p:cNvPr>
          <p:cNvCxnSpPr>
            <a:cxnSpLocks/>
            <a:endCxn id="17" idx="6"/>
          </p:cNvCxnSpPr>
          <p:nvPr/>
        </p:nvCxnSpPr>
        <p:spPr>
          <a:xfrm flipV="1">
            <a:off x="5788028" y="3435203"/>
            <a:ext cx="588098" cy="15729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luxograma: Conector 5">
            <a:extLst>
              <a:ext uri="{FF2B5EF4-FFF2-40B4-BE49-F238E27FC236}">
                <a16:creationId xmlns:a16="http://schemas.microsoft.com/office/drawing/2014/main" id="{EF740D84-D92B-FA0D-9BEA-11EF2EC27E56}"/>
              </a:ext>
            </a:extLst>
          </p:cNvPr>
          <p:cNvSpPr/>
          <p:nvPr/>
        </p:nvSpPr>
        <p:spPr>
          <a:xfrm>
            <a:off x="5550499" y="3240961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95DD2300-2174-4047-2898-1AC41A2702DC}"/>
              </a:ext>
            </a:extLst>
          </p:cNvPr>
          <p:cNvGrpSpPr/>
          <p:nvPr/>
        </p:nvGrpSpPr>
        <p:grpSpPr>
          <a:xfrm>
            <a:off x="5467050" y="3582779"/>
            <a:ext cx="1480304" cy="1267442"/>
            <a:chOff x="5467050" y="3582779"/>
            <a:chExt cx="1480304" cy="1267442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00505AF2-D422-D284-6ACC-E4FEC92A11A7}"/>
                </a:ext>
              </a:extLst>
            </p:cNvPr>
            <p:cNvSpPr/>
            <p:nvPr/>
          </p:nvSpPr>
          <p:spPr>
            <a:xfrm rot="10800000">
              <a:off x="6163016" y="3582779"/>
              <a:ext cx="85012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2F0EEEA2-1C41-1AD4-DAB9-3B8E4E4CCE72}"/>
                </a:ext>
              </a:extLst>
            </p:cNvPr>
            <p:cNvGrpSpPr/>
            <p:nvPr/>
          </p:nvGrpSpPr>
          <p:grpSpPr>
            <a:xfrm>
              <a:off x="5467050" y="4085449"/>
              <a:ext cx="1480304" cy="764772"/>
              <a:chOff x="5546908" y="4094620"/>
              <a:chExt cx="1480304" cy="764772"/>
            </a:xfrm>
          </p:grpSpPr>
          <p:sp>
            <p:nvSpPr>
              <p:cNvPr id="18" name="Retângulo 17">
                <a:extLst>
                  <a:ext uri="{FF2B5EF4-FFF2-40B4-BE49-F238E27FC236}">
                    <a16:creationId xmlns:a16="http://schemas.microsoft.com/office/drawing/2014/main" id="{7414CF26-D7DD-35AD-EF2B-7CF45B27C328}"/>
                  </a:ext>
                </a:extLst>
              </p:cNvPr>
              <p:cNvSpPr/>
              <p:nvPr/>
            </p:nvSpPr>
            <p:spPr>
              <a:xfrm rot="10800000">
                <a:off x="5546908" y="4094620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88183E5A-8CF5-4045-1874-EDFFD740BC11}"/>
                  </a:ext>
                </a:extLst>
              </p:cNvPr>
              <p:cNvSpPr txBox="1"/>
              <p:nvPr/>
            </p:nvSpPr>
            <p:spPr>
              <a:xfrm>
                <a:off x="5575751" y="4167558"/>
                <a:ext cx="145146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dirty="0"/>
                  <a:t>26 anos</a:t>
                </a:r>
              </a:p>
              <a:p>
                <a:pPr algn="ctr"/>
                <a:r>
                  <a:rPr lang="pt-BR" i="1" dirty="0"/>
                  <a:t>As Institutas</a:t>
                </a:r>
              </a:p>
            </p:txBody>
          </p:sp>
        </p:grp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BF42C380-C708-F2D0-F1E7-3BCD4DCF1FE9}"/>
              </a:ext>
            </a:extLst>
          </p:cNvPr>
          <p:cNvGrpSpPr/>
          <p:nvPr/>
        </p:nvGrpSpPr>
        <p:grpSpPr>
          <a:xfrm>
            <a:off x="5486753" y="4898757"/>
            <a:ext cx="1481849" cy="978892"/>
            <a:chOff x="5486753" y="4898757"/>
            <a:chExt cx="1481849" cy="978892"/>
          </a:xfrm>
        </p:grpSpPr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462A7887-803A-A526-DFCF-8B0EBC5E292C}"/>
                </a:ext>
              </a:extLst>
            </p:cNvPr>
            <p:cNvSpPr/>
            <p:nvPr/>
          </p:nvSpPr>
          <p:spPr>
            <a:xfrm rot="10800000">
              <a:off x="5486753" y="5112877"/>
              <a:ext cx="1421695" cy="764772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85A24DA3-1AF8-D0ED-FA1B-B0C147D4A3FC}"/>
                </a:ext>
              </a:extLst>
            </p:cNvPr>
            <p:cNvSpPr txBox="1"/>
            <p:nvPr/>
          </p:nvSpPr>
          <p:spPr>
            <a:xfrm>
              <a:off x="5517141" y="5177101"/>
              <a:ext cx="1451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Vai para Genebra</a:t>
              </a:r>
              <a:endParaRPr lang="pt-BR" i="1" dirty="0"/>
            </a:p>
          </p:txBody>
        </p:sp>
        <p:sp>
          <p:nvSpPr>
            <p:cNvPr id="26" name="Seta: para Cima 25">
              <a:extLst>
                <a:ext uri="{FF2B5EF4-FFF2-40B4-BE49-F238E27FC236}">
                  <a16:creationId xmlns:a16="http://schemas.microsoft.com/office/drawing/2014/main" id="{E90B3C71-2BCB-7DC2-F4E5-BEFC1D2DCABD}"/>
                </a:ext>
              </a:extLst>
            </p:cNvPr>
            <p:cNvSpPr/>
            <p:nvPr/>
          </p:nvSpPr>
          <p:spPr>
            <a:xfrm rot="10800000">
              <a:off x="6103441" y="4898757"/>
              <a:ext cx="203383" cy="209051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6605FFFF-7C2F-722B-1BE8-24B7B16C878B}"/>
              </a:ext>
            </a:extLst>
          </p:cNvPr>
          <p:cNvCxnSpPr>
            <a:cxnSpLocks/>
          </p:cNvCxnSpPr>
          <p:nvPr/>
        </p:nvCxnSpPr>
        <p:spPr>
          <a:xfrm>
            <a:off x="6141178" y="3440408"/>
            <a:ext cx="492633" cy="844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luxograma: Conector 16">
            <a:extLst>
              <a:ext uri="{FF2B5EF4-FFF2-40B4-BE49-F238E27FC236}">
                <a16:creationId xmlns:a16="http://schemas.microsoft.com/office/drawing/2014/main" id="{1E45BA8B-C9C3-EB8E-5B71-A1295018F5F6}"/>
              </a:ext>
            </a:extLst>
          </p:cNvPr>
          <p:cNvSpPr/>
          <p:nvPr/>
        </p:nvSpPr>
        <p:spPr>
          <a:xfrm>
            <a:off x="6019076" y="3256678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Fluxograma: Conector 26">
            <a:extLst>
              <a:ext uri="{FF2B5EF4-FFF2-40B4-BE49-F238E27FC236}">
                <a16:creationId xmlns:a16="http://schemas.microsoft.com/office/drawing/2014/main" id="{66A2D3DF-EE26-E39B-86FF-968DAD5473D7}"/>
              </a:ext>
            </a:extLst>
          </p:cNvPr>
          <p:cNvSpPr/>
          <p:nvPr/>
        </p:nvSpPr>
        <p:spPr>
          <a:xfrm>
            <a:off x="6594199" y="3344627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1233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F7FE15-2A01-3929-F126-DAA325D96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apa&#10;&#10;O conteúdo gerado por IA pode estar incorreto.">
            <a:extLst>
              <a:ext uri="{FF2B5EF4-FFF2-40B4-BE49-F238E27FC236}">
                <a16:creationId xmlns:a16="http://schemas.microsoft.com/office/drawing/2014/main" id="{B4BCC909-4EF1-A1C5-CAB3-BF27B24D7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0" t="55117" r="48116" b="21876"/>
          <a:stretch>
            <a:fillRect/>
          </a:stretch>
        </p:blipFill>
        <p:spPr>
          <a:xfrm>
            <a:off x="-26044" y="0"/>
            <a:ext cx="12244635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1D52F638-F12C-8D73-2912-57BA2822CEEF}"/>
              </a:ext>
            </a:extLst>
          </p:cNvPr>
          <p:cNvSpPr/>
          <p:nvPr/>
        </p:nvSpPr>
        <p:spPr>
          <a:xfrm>
            <a:off x="6959599" y="2324101"/>
            <a:ext cx="2322286" cy="787400"/>
          </a:xfrm>
          <a:prstGeom prst="rect">
            <a:avLst/>
          </a:prstGeom>
          <a:solidFill>
            <a:srgbClr val="DA2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1416B09-34C0-B749-73E4-3BD94117093B}"/>
              </a:ext>
            </a:extLst>
          </p:cNvPr>
          <p:cNvSpPr/>
          <p:nvPr/>
        </p:nvSpPr>
        <p:spPr>
          <a:xfrm>
            <a:off x="9849111" y="1006929"/>
            <a:ext cx="2367645" cy="787400"/>
          </a:xfrm>
          <a:prstGeom prst="rect">
            <a:avLst/>
          </a:prstGeom>
          <a:solidFill>
            <a:srgbClr val="00B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36C1ACB4-ED6E-F22C-6288-9E9DE3D54513}"/>
              </a:ext>
            </a:extLst>
          </p:cNvPr>
          <p:cNvSpPr/>
          <p:nvPr/>
        </p:nvSpPr>
        <p:spPr>
          <a:xfrm>
            <a:off x="11010257" y="1392614"/>
            <a:ext cx="1103085" cy="355599"/>
          </a:xfrm>
          <a:prstGeom prst="rect">
            <a:avLst/>
          </a:prstGeom>
          <a:solidFill>
            <a:srgbClr val="00B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B5ADFBC-FC83-844B-6BF0-42F7CCCA63DA}"/>
              </a:ext>
            </a:extLst>
          </p:cNvPr>
          <p:cNvSpPr/>
          <p:nvPr/>
        </p:nvSpPr>
        <p:spPr>
          <a:xfrm>
            <a:off x="10023285" y="4669972"/>
            <a:ext cx="1538514" cy="787400"/>
          </a:xfrm>
          <a:prstGeom prst="rect">
            <a:avLst/>
          </a:prstGeom>
          <a:solidFill>
            <a:srgbClr val="9239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1D093677-01BF-5F19-437A-820706F3F7ED}"/>
              </a:ext>
            </a:extLst>
          </p:cNvPr>
          <p:cNvSpPr/>
          <p:nvPr/>
        </p:nvSpPr>
        <p:spPr>
          <a:xfrm>
            <a:off x="-44880" y="0"/>
            <a:ext cx="1588143" cy="3082020"/>
          </a:xfrm>
          <a:prstGeom prst="rect">
            <a:avLst/>
          </a:prstGeom>
          <a:solidFill>
            <a:srgbClr val="68D9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E6A86945-04B3-E4D8-290D-4B813ADA6B55}"/>
              </a:ext>
            </a:extLst>
          </p:cNvPr>
          <p:cNvSpPr/>
          <p:nvPr/>
        </p:nvSpPr>
        <p:spPr>
          <a:xfrm>
            <a:off x="8082642" y="488950"/>
            <a:ext cx="947058" cy="215900"/>
          </a:xfrm>
          <a:prstGeom prst="roundRect">
            <a:avLst/>
          </a:prstGeom>
          <a:solidFill>
            <a:srgbClr val="673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7" name="Tinta 16">
                <a:extLst>
                  <a:ext uri="{FF2B5EF4-FFF2-40B4-BE49-F238E27FC236}">
                    <a16:creationId xmlns:a16="http://schemas.microsoft.com/office/drawing/2014/main" id="{A892DBF8-FE4C-9B79-EB86-20145B7C0FE0}"/>
                  </a:ext>
                </a:extLst>
              </p14:cNvPr>
              <p14:cNvContentPartPr/>
              <p14:nvPr/>
            </p14:nvContentPartPr>
            <p14:xfrm>
              <a:off x="7353105" y="1285470"/>
              <a:ext cx="360" cy="360"/>
            </p14:xfrm>
          </p:contentPart>
        </mc:Choice>
        <mc:Fallback>
          <p:pic>
            <p:nvPicPr>
              <p:cNvPr id="17" name="Tinta 16">
                <a:extLst>
                  <a:ext uri="{FF2B5EF4-FFF2-40B4-BE49-F238E27FC236}">
                    <a16:creationId xmlns:a16="http://schemas.microsoft.com/office/drawing/2014/main" id="{A892DBF8-FE4C-9B79-EB86-20145B7C0FE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90105" y="1222470"/>
                <a:ext cx="126000" cy="12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CaixaDeTexto 17">
            <a:extLst>
              <a:ext uri="{FF2B5EF4-FFF2-40B4-BE49-F238E27FC236}">
                <a16:creationId xmlns:a16="http://schemas.microsoft.com/office/drawing/2014/main" id="{34BDCB8E-7B67-7B01-6B45-6552D74AA6D7}"/>
              </a:ext>
            </a:extLst>
          </p:cNvPr>
          <p:cNvSpPr txBox="1"/>
          <p:nvPr/>
        </p:nvSpPr>
        <p:spPr>
          <a:xfrm>
            <a:off x="6875045" y="3161041"/>
            <a:ext cx="1812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FRANÇA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9F4671AD-4A92-EB75-E4FA-E43946223367}"/>
              </a:ext>
            </a:extLst>
          </p:cNvPr>
          <p:cNvSpPr txBox="1"/>
          <p:nvPr/>
        </p:nvSpPr>
        <p:spPr>
          <a:xfrm>
            <a:off x="6762962" y="1358899"/>
            <a:ext cx="1812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Noyon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F57C0533-8690-4BA8-09FD-C4C5862E62B9}"/>
              </a:ext>
            </a:extLst>
          </p:cNvPr>
          <p:cNvSpPr txBox="1"/>
          <p:nvPr/>
        </p:nvSpPr>
        <p:spPr>
          <a:xfrm>
            <a:off x="10499085" y="1100804"/>
            <a:ext cx="1717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ALEMANHA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F8DAE10D-FF42-26C1-92F9-9218C9B054DE}"/>
              </a:ext>
            </a:extLst>
          </p:cNvPr>
          <p:cNvSpPr txBox="1"/>
          <p:nvPr/>
        </p:nvSpPr>
        <p:spPr>
          <a:xfrm>
            <a:off x="9777710" y="5232836"/>
            <a:ext cx="218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ITÁLIA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ED37CAC6-EC1F-2119-E0C2-647430833C3C}"/>
              </a:ext>
            </a:extLst>
          </p:cNvPr>
          <p:cNvSpPr txBox="1"/>
          <p:nvPr/>
        </p:nvSpPr>
        <p:spPr>
          <a:xfrm>
            <a:off x="2710331" y="6122544"/>
            <a:ext cx="218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ESPANHA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B5C6A092-C0A6-4E34-D3E3-22D1DAD46DE3}"/>
              </a:ext>
            </a:extLst>
          </p:cNvPr>
          <p:cNvSpPr txBox="1"/>
          <p:nvPr/>
        </p:nvSpPr>
        <p:spPr>
          <a:xfrm>
            <a:off x="9380887" y="3686453"/>
            <a:ext cx="2180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SUÍÇA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4" name="Tinta 23">
                <a:extLst>
                  <a:ext uri="{FF2B5EF4-FFF2-40B4-BE49-F238E27FC236}">
                    <a16:creationId xmlns:a16="http://schemas.microsoft.com/office/drawing/2014/main" id="{E8C4ADBE-B39F-2E20-3D14-3C7FB4B578E4}"/>
                  </a:ext>
                </a:extLst>
              </p14:cNvPr>
              <p14:cNvContentPartPr/>
              <p14:nvPr/>
            </p14:nvContentPartPr>
            <p14:xfrm>
              <a:off x="6692612" y="1831718"/>
              <a:ext cx="360" cy="360"/>
            </p14:xfrm>
          </p:contentPart>
        </mc:Choice>
        <mc:Fallback>
          <p:pic>
            <p:nvPicPr>
              <p:cNvPr id="24" name="Tinta 23">
                <a:extLst>
                  <a:ext uri="{FF2B5EF4-FFF2-40B4-BE49-F238E27FC236}">
                    <a16:creationId xmlns:a16="http://schemas.microsoft.com/office/drawing/2014/main" id="{E8C4ADBE-B39F-2E20-3D14-3C7FB4B578E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29612" y="1768718"/>
                <a:ext cx="126000" cy="126000"/>
              </a:xfrm>
              <a:prstGeom prst="rect">
                <a:avLst/>
              </a:prstGeom>
            </p:spPr>
          </p:pic>
        </mc:Fallback>
      </mc:AlternateContent>
      <p:sp>
        <p:nvSpPr>
          <p:cNvPr id="25" name="CaixaDeTexto 24">
            <a:extLst>
              <a:ext uri="{FF2B5EF4-FFF2-40B4-BE49-F238E27FC236}">
                <a16:creationId xmlns:a16="http://schemas.microsoft.com/office/drawing/2014/main" id="{6D5FC861-FD2D-7113-1C75-88AEFAAA4DC1}"/>
              </a:ext>
            </a:extLst>
          </p:cNvPr>
          <p:cNvSpPr txBox="1"/>
          <p:nvPr/>
        </p:nvSpPr>
        <p:spPr>
          <a:xfrm>
            <a:off x="5974464" y="1953518"/>
            <a:ext cx="1812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Paris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7" name="Tinta 26">
                <a:extLst>
                  <a:ext uri="{FF2B5EF4-FFF2-40B4-BE49-F238E27FC236}">
                    <a16:creationId xmlns:a16="http://schemas.microsoft.com/office/drawing/2014/main" id="{D1865FF1-D742-CD96-F377-1E86F21F6BEC}"/>
                  </a:ext>
                </a:extLst>
              </p14:cNvPr>
              <p14:cNvContentPartPr/>
              <p14:nvPr/>
            </p14:nvContentPartPr>
            <p14:xfrm>
              <a:off x="9619843" y="3229163"/>
              <a:ext cx="360" cy="360"/>
            </p14:xfrm>
          </p:contentPart>
        </mc:Choice>
        <mc:Fallback>
          <p:pic>
            <p:nvPicPr>
              <p:cNvPr id="27" name="Tinta 26">
                <a:extLst>
                  <a:ext uri="{FF2B5EF4-FFF2-40B4-BE49-F238E27FC236}">
                    <a16:creationId xmlns:a16="http://schemas.microsoft.com/office/drawing/2014/main" id="{D1865FF1-D742-CD96-F377-1E86F21F6BE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556843" y="3166163"/>
                <a:ext cx="126000" cy="126000"/>
              </a:xfrm>
              <a:prstGeom prst="rect">
                <a:avLst/>
              </a:prstGeom>
            </p:spPr>
          </p:pic>
        </mc:Fallback>
      </mc:AlternateContent>
      <p:sp>
        <p:nvSpPr>
          <p:cNvPr id="28" name="CaixaDeTexto 27">
            <a:extLst>
              <a:ext uri="{FF2B5EF4-FFF2-40B4-BE49-F238E27FC236}">
                <a16:creationId xmlns:a16="http://schemas.microsoft.com/office/drawing/2014/main" id="{BD525BB8-55C3-0D31-CEAC-CD8C6352826F}"/>
              </a:ext>
            </a:extLst>
          </p:cNvPr>
          <p:cNvSpPr txBox="1"/>
          <p:nvPr/>
        </p:nvSpPr>
        <p:spPr>
          <a:xfrm>
            <a:off x="8871247" y="3266423"/>
            <a:ext cx="1812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Basileia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pic>
        <p:nvPicPr>
          <p:cNvPr id="2" name="Imagem 1" descr="Mapa&#10;&#10;O conteúdo gerado por IA pode estar incorreto.">
            <a:extLst>
              <a:ext uri="{FF2B5EF4-FFF2-40B4-BE49-F238E27FC236}">
                <a16:creationId xmlns:a16="http://schemas.microsoft.com/office/drawing/2014/main" id="{E7D09528-9E9D-F90C-31ED-2CDAA063BD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0" t="2086" r="3161" b="90986"/>
          <a:stretch>
            <a:fillRect/>
          </a:stretch>
        </p:blipFill>
        <p:spPr>
          <a:xfrm rot="5400000">
            <a:off x="11611370" y="6255645"/>
            <a:ext cx="339989" cy="789769"/>
          </a:xfrm>
          <a:prstGeom prst="rect">
            <a:avLst/>
          </a:prstGeom>
        </p:spPr>
      </p:pic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67238F4-39E5-31F1-2842-0E67E63CF83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765" y="6412954"/>
            <a:ext cx="780082" cy="389390"/>
          </a:xfrm>
          <a:prstGeom prst="rect">
            <a:avLst/>
          </a:prstGeom>
        </p:spPr>
      </p:pic>
      <p:grpSp>
        <p:nvGrpSpPr>
          <p:cNvPr id="13" name="Agrupar 12">
            <a:extLst>
              <a:ext uri="{FF2B5EF4-FFF2-40B4-BE49-F238E27FC236}">
                <a16:creationId xmlns:a16="http://schemas.microsoft.com/office/drawing/2014/main" id="{718BC274-2C0A-98EE-AF54-21CE7089AEE0}"/>
              </a:ext>
            </a:extLst>
          </p:cNvPr>
          <p:cNvGrpSpPr/>
          <p:nvPr/>
        </p:nvGrpSpPr>
        <p:grpSpPr>
          <a:xfrm>
            <a:off x="8210359" y="3803543"/>
            <a:ext cx="1812926" cy="468885"/>
            <a:chOff x="8210359" y="3803543"/>
            <a:chExt cx="1812926" cy="468885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0" name="Tinta 9">
                  <a:extLst>
                    <a:ext uri="{FF2B5EF4-FFF2-40B4-BE49-F238E27FC236}">
                      <a16:creationId xmlns:a16="http://schemas.microsoft.com/office/drawing/2014/main" id="{1CE6B098-AF55-8605-C488-9841A39B74CB}"/>
                    </a:ext>
                  </a:extLst>
                </p14:cNvPr>
                <p14:cNvContentPartPr/>
                <p14:nvPr/>
              </p14:nvContentPartPr>
              <p14:xfrm>
                <a:off x="8776369" y="3803543"/>
                <a:ext cx="360" cy="360"/>
              </p14:xfrm>
            </p:contentPart>
          </mc:Choice>
          <mc:Fallback>
            <p:pic>
              <p:nvPicPr>
                <p:cNvPr id="10" name="Tinta 9">
                  <a:extLst>
                    <a:ext uri="{FF2B5EF4-FFF2-40B4-BE49-F238E27FC236}">
                      <a16:creationId xmlns:a16="http://schemas.microsoft.com/office/drawing/2014/main" id="{1CE6B098-AF55-8605-C488-9841A39B74CB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713369" y="3740543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348E98A6-7D69-F84E-3717-AC2284E15E48}"/>
                </a:ext>
              </a:extLst>
            </p:cNvPr>
            <p:cNvSpPr txBox="1"/>
            <p:nvPr/>
          </p:nvSpPr>
          <p:spPr>
            <a:xfrm>
              <a:off x="8210359" y="3872318"/>
              <a:ext cx="1812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Genebra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12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276A33-9C06-80D8-F21E-A5DFB651B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966DF3A4-BCD0-CA0E-2AC2-0B1A4F68BB23}"/>
              </a:ext>
            </a:extLst>
          </p:cNvPr>
          <p:cNvGrpSpPr/>
          <p:nvPr/>
        </p:nvGrpSpPr>
        <p:grpSpPr>
          <a:xfrm>
            <a:off x="1473200" y="-1"/>
            <a:ext cx="10384456" cy="6858000"/>
            <a:chOff x="1473200" y="-1"/>
            <a:chExt cx="10384456" cy="6858000"/>
          </a:xfrm>
        </p:grpSpPr>
        <p:pic>
          <p:nvPicPr>
            <p:cNvPr id="3" name="Imagem 2" descr="Imagem em preto e branco de rosto de pessoa&#10;&#10;O conteúdo gerado por IA pode estar incorreto.">
              <a:extLst>
                <a:ext uri="{FF2B5EF4-FFF2-40B4-BE49-F238E27FC236}">
                  <a16:creationId xmlns:a16="http://schemas.microsoft.com/office/drawing/2014/main" id="{8B75F80B-0751-F486-A84B-06E34CC86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4" t="2037" r="2326" b="7593"/>
            <a:stretch>
              <a:fillRect/>
            </a:stretch>
          </p:blipFill>
          <p:spPr>
            <a:xfrm>
              <a:off x="1473200" y="-1"/>
              <a:ext cx="5110448" cy="6832599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555306EE-21E2-5DB3-AD2B-2E15FCF40F46}"/>
                </a:ext>
              </a:extLst>
            </p:cNvPr>
            <p:cNvSpPr txBox="1"/>
            <p:nvPr/>
          </p:nvSpPr>
          <p:spPr>
            <a:xfrm>
              <a:off x="7010400" y="3105834"/>
              <a:ext cx="484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WILLIAN FAREL</a:t>
              </a:r>
            </a:p>
          </p:txBody>
        </p:sp>
        <p:pic>
          <p:nvPicPr>
            <p:cNvPr id="7" name="Imagem 6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579558A3-D2C4-4632-BED6-148679D6F8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7930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D18FA5-0EA4-290B-AF63-CF5EC43FD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57A32065-6CD7-5487-DA25-A0DB78DB5726}"/>
              </a:ext>
            </a:extLst>
          </p:cNvPr>
          <p:cNvGrpSpPr/>
          <p:nvPr/>
        </p:nvGrpSpPr>
        <p:grpSpPr>
          <a:xfrm>
            <a:off x="1509484" y="-1"/>
            <a:ext cx="10322772" cy="6858000"/>
            <a:chOff x="1509484" y="-1"/>
            <a:chExt cx="10322772" cy="6858000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8EFBD4AA-0F2A-767A-7F7B-C64EFED51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" t="1296" r="2064" b="7407"/>
            <a:stretch>
              <a:fillRect/>
            </a:stretch>
          </p:blipFill>
          <p:spPr>
            <a:xfrm rot="5400000">
              <a:off x="2686743" y="-1177260"/>
              <a:ext cx="6858000" cy="9212518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31AC999F-3C66-9782-A941-2F703D8D6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0692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4043F-C670-CD3A-0B66-F02443FDF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0D89DE51-B271-F07A-9B84-6E86F926AF39}"/>
              </a:ext>
            </a:extLst>
          </p:cNvPr>
          <p:cNvCxnSpPr>
            <a:cxnSpLocks/>
            <a:endCxn id="6" idx="6"/>
          </p:cNvCxnSpPr>
          <p:nvPr/>
        </p:nvCxnSpPr>
        <p:spPr>
          <a:xfrm flipV="1">
            <a:off x="3978129" y="3419486"/>
            <a:ext cx="1929420" cy="2092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60F64052-EBCA-6C6A-06C1-B65D562F1B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E69A066B-06BD-AB6F-7C41-3D4FC7882028}"/>
              </a:ext>
            </a:extLst>
          </p:cNvPr>
          <p:cNvCxnSpPr>
            <a:cxnSpLocks/>
            <a:endCxn id="9" idx="6"/>
          </p:cNvCxnSpPr>
          <p:nvPr/>
        </p:nvCxnSpPr>
        <p:spPr>
          <a:xfrm flipV="1">
            <a:off x="723722" y="3443957"/>
            <a:ext cx="3397161" cy="9787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84218D77-E9E4-75C8-51E7-CAD51F46DDDA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22093B42-1626-F9E7-3783-5A2E6CB182D2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DDB6A8EC-A6E7-1E54-849C-A681A2354EEA}"/>
              </a:ext>
            </a:extLst>
          </p:cNvPr>
          <p:cNvSpPr/>
          <p:nvPr/>
        </p:nvSpPr>
        <p:spPr>
          <a:xfrm rot="10800000">
            <a:off x="3893117" y="3567550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9583A509-9579-9A7B-6237-2EB8EADECDB7}"/>
              </a:ext>
            </a:extLst>
          </p:cNvPr>
          <p:cNvGrpSpPr/>
          <p:nvPr/>
        </p:nvGrpSpPr>
        <p:grpSpPr>
          <a:xfrm>
            <a:off x="3000676" y="4094624"/>
            <a:ext cx="1902819" cy="883606"/>
            <a:chOff x="2941706" y="4094624"/>
            <a:chExt cx="1902819" cy="883606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DEC07D36-B964-E503-20AC-B268F675DCDC}"/>
                </a:ext>
              </a:extLst>
            </p:cNvPr>
            <p:cNvSpPr/>
            <p:nvPr/>
          </p:nvSpPr>
          <p:spPr>
            <a:xfrm rot="10800000">
              <a:off x="2941706" y="4094624"/>
              <a:ext cx="1902819" cy="883606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94F86092-E3FA-C57C-BAE5-08C85D960147}"/>
                </a:ext>
              </a:extLst>
            </p:cNvPr>
            <p:cNvSpPr txBox="1"/>
            <p:nvPr/>
          </p:nvSpPr>
          <p:spPr>
            <a:xfrm>
              <a:off x="2950558" y="4208430"/>
              <a:ext cx="1893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13 aos 19 anos</a:t>
              </a:r>
            </a:p>
            <a:p>
              <a:pPr algn="ctr"/>
              <a:r>
                <a:rPr lang="pt-BR" dirty="0"/>
                <a:t>Faculdade Paris</a:t>
              </a:r>
            </a:p>
          </p:txBody>
        </p:sp>
      </p:grpSp>
      <p:sp>
        <p:nvSpPr>
          <p:cNvPr id="9" name="Fluxograma: Conector 8">
            <a:extLst>
              <a:ext uri="{FF2B5EF4-FFF2-40B4-BE49-F238E27FC236}">
                <a16:creationId xmlns:a16="http://schemas.microsoft.com/office/drawing/2014/main" id="{573F2010-AD36-3BD7-1566-07A9022D4300}"/>
              </a:ext>
            </a:extLst>
          </p:cNvPr>
          <p:cNvSpPr/>
          <p:nvPr/>
        </p:nvSpPr>
        <p:spPr>
          <a:xfrm>
            <a:off x="3763833" y="3265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5448D555-CFD9-E4AE-7041-DC3D093C7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2B88918C-4F85-9400-030C-32624DEC2B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46" y="2091522"/>
            <a:ext cx="1699224" cy="1132816"/>
          </a:xfrm>
          <a:prstGeom prst="rect">
            <a:avLst/>
          </a:prstGeom>
        </p:spPr>
      </p:pic>
      <p:sp>
        <p:nvSpPr>
          <p:cNvPr id="52" name="Retângulo 51">
            <a:extLst>
              <a:ext uri="{FF2B5EF4-FFF2-40B4-BE49-F238E27FC236}">
                <a16:creationId xmlns:a16="http://schemas.microsoft.com/office/drawing/2014/main" id="{B317EB12-A661-5028-4B3D-2A44455DF6E0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35BD65C6-B69F-9183-8176-57ED4E7DD9CD}"/>
              </a:ext>
            </a:extLst>
          </p:cNvPr>
          <p:cNvSpPr txBox="1"/>
          <p:nvPr/>
        </p:nvSpPr>
        <p:spPr>
          <a:xfrm>
            <a:off x="183585" y="2055936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D45A66F4-CF72-773D-7961-DF87B0153A9B}"/>
              </a:ext>
            </a:extLst>
          </p:cNvPr>
          <p:cNvGrpSpPr/>
          <p:nvPr/>
        </p:nvGrpSpPr>
        <p:grpSpPr>
          <a:xfrm>
            <a:off x="4870999" y="1061863"/>
            <a:ext cx="1725266" cy="1469201"/>
            <a:chOff x="4870999" y="1061863"/>
            <a:chExt cx="1725266" cy="1469201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EB671735-716D-9279-59BC-1CD3FBBFCF14}"/>
                </a:ext>
              </a:extLst>
            </p:cNvPr>
            <p:cNvSpPr/>
            <p:nvPr/>
          </p:nvSpPr>
          <p:spPr>
            <a:xfrm>
              <a:off x="5670017" y="2003991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0B1C9D85-BBED-1CD7-9C43-747E1F07EEDD}"/>
                </a:ext>
              </a:extLst>
            </p:cNvPr>
            <p:cNvSpPr/>
            <p:nvPr/>
          </p:nvSpPr>
          <p:spPr>
            <a:xfrm>
              <a:off x="4870999" y="1081089"/>
              <a:ext cx="1725266" cy="89939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639991E5-38D1-E128-23DB-FFDC065A830F}"/>
                </a:ext>
              </a:extLst>
            </p:cNvPr>
            <p:cNvSpPr txBox="1"/>
            <p:nvPr/>
          </p:nvSpPr>
          <p:spPr>
            <a:xfrm>
              <a:off x="4901016" y="1061863"/>
              <a:ext cx="16560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24 anos</a:t>
              </a:r>
            </a:p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 Suíça</a:t>
              </a:r>
              <a:endParaRPr lang="pt-BR" sz="1600" dirty="0"/>
            </a:p>
          </p:txBody>
        </p:sp>
      </p:grp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F206E45A-9E09-EEF4-F19F-A42A6E58D7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356" y="2523885"/>
            <a:ext cx="751334" cy="751334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8D4A79BC-B0E4-FD81-C24A-F7FCC4CEEE13}"/>
              </a:ext>
            </a:extLst>
          </p:cNvPr>
          <p:cNvCxnSpPr>
            <a:cxnSpLocks/>
            <a:endCxn id="17" idx="6"/>
          </p:cNvCxnSpPr>
          <p:nvPr/>
        </p:nvCxnSpPr>
        <p:spPr>
          <a:xfrm flipV="1">
            <a:off x="5788028" y="3435203"/>
            <a:ext cx="588098" cy="15729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luxograma: Conector 5">
            <a:extLst>
              <a:ext uri="{FF2B5EF4-FFF2-40B4-BE49-F238E27FC236}">
                <a16:creationId xmlns:a16="http://schemas.microsoft.com/office/drawing/2014/main" id="{892C13C8-46D6-2AD6-F041-591CA4CE9330}"/>
              </a:ext>
            </a:extLst>
          </p:cNvPr>
          <p:cNvSpPr/>
          <p:nvPr/>
        </p:nvSpPr>
        <p:spPr>
          <a:xfrm>
            <a:off x="5550499" y="3240961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73AC8425-CFFE-47B0-CD38-39C1D1396D2C}"/>
              </a:ext>
            </a:extLst>
          </p:cNvPr>
          <p:cNvGrpSpPr/>
          <p:nvPr/>
        </p:nvGrpSpPr>
        <p:grpSpPr>
          <a:xfrm>
            <a:off x="5467050" y="3582779"/>
            <a:ext cx="1480304" cy="1267442"/>
            <a:chOff x="5467050" y="3582779"/>
            <a:chExt cx="1480304" cy="1267442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C4C4179B-6974-165A-8CC4-D9F3BA052030}"/>
                </a:ext>
              </a:extLst>
            </p:cNvPr>
            <p:cNvSpPr/>
            <p:nvPr/>
          </p:nvSpPr>
          <p:spPr>
            <a:xfrm rot="10800000">
              <a:off x="6163016" y="3582779"/>
              <a:ext cx="85012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29B30FED-F2C6-7BE5-6C55-400AA21029F8}"/>
                </a:ext>
              </a:extLst>
            </p:cNvPr>
            <p:cNvGrpSpPr/>
            <p:nvPr/>
          </p:nvGrpSpPr>
          <p:grpSpPr>
            <a:xfrm>
              <a:off x="5467050" y="4085449"/>
              <a:ext cx="1480304" cy="764772"/>
              <a:chOff x="5546908" y="4094620"/>
              <a:chExt cx="1480304" cy="764772"/>
            </a:xfrm>
          </p:grpSpPr>
          <p:sp>
            <p:nvSpPr>
              <p:cNvPr id="18" name="Retângulo 17">
                <a:extLst>
                  <a:ext uri="{FF2B5EF4-FFF2-40B4-BE49-F238E27FC236}">
                    <a16:creationId xmlns:a16="http://schemas.microsoft.com/office/drawing/2014/main" id="{844347F8-B855-82CA-EA46-CFBF4D7783D0}"/>
                  </a:ext>
                </a:extLst>
              </p:cNvPr>
              <p:cNvSpPr/>
              <p:nvPr/>
            </p:nvSpPr>
            <p:spPr>
              <a:xfrm rot="10800000">
                <a:off x="5546908" y="4094620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38DB2ABB-49E9-511D-BF9D-C2161D180DC5}"/>
                  </a:ext>
                </a:extLst>
              </p:cNvPr>
              <p:cNvSpPr txBox="1"/>
              <p:nvPr/>
            </p:nvSpPr>
            <p:spPr>
              <a:xfrm>
                <a:off x="5575751" y="4167558"/>
                <a:ext cx="145146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dirty="0"/>
                  <a:t>26 anos</a:t>
                </a:r>
              </a:p>
              <a:p>
                <a:pPr algn="ctr"/>
                <a:r>
                  <a:rPr lang="pt-BR" i="1" dirty="0"/>
                  <a:t>As Institutas</a:t>
                </a:r>
              </a:p>
            </p:txBody>
          </p:sp>
        </p:grp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8289E788-413F-C5F2-77B2-A3E7435D9FF9}"/>
              </a:ext>
            </a:extLst>
          </p:cNvPr>
          <p:cNvGrpSpPr/>
          <p:nvPr/>
        </p:nvGrpSpPr>
        <p:grpSpPr>
          <a:xfrm>
            <a:off x="5486753" y="4898757"/>
            <a:ext cx="1481849" cy="978892"/>
            <a:chOff x="5486753" y="4898757"/>
            <a:chExt cx="1481849" cy="978892"/>
          </a:xfrm>
        </p:grpSpPr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70C3FA9C-E99F-2570-297B-F3FFC21AADAD}"/>
                </a:ext>
              </a:extLst>
            </p:cNvPr>
            <p:cNvSpPr/>
            <p:nvPr/>
          </p:nvSpPr>
          <p:spPr>
            <a:xfrm rot="10800000">
              <a:off x="5486753" y="5112877"/>
              <a:ext cx="1421695" cy="764772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47395065-E369-2FD8-BC9F-0CF3286AC4CF}"/>
                </a:ext>
              </a:extLst>
            </p:cNvPr>
            <p:cNvSpPr txBox="1"/>
            <p:nvPr/>
          </p:nvSpPr>
          <p:spPr>
            <a:xfrm>
              <a:off x="5517141" y="5177101"/>
              <a:ext cx="1451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Vai para Genebra</a:t>
              </a:r>
              <a:endParaRPr lang="pt-BR" i="1" dirty="0"/>
            </a:p>
          </p:txBody>
        </p:sp>
        <p:sp>
          <p:nvSpPr>
            <p:cNvPr id="26" name="Seta: para Cima 25">
              <a:extLst>
                <a:ext uri="{FF2B5EF4-FFF2-40B4-BE49-F238E27FC236}">
                  <a16:creationId xmlns:a16="http://schemas.microsoft.com/office/drawing/2014/main" id="{04D2D9B3-BF36-2EAE-6300-9A7A84DA8806}"/>
                </a:ext>
              </a:extLst>
            </p:cNvPr>
            <p:cNvSpPr/>
            <p:nvPr/>
          </p:nvSpPr>
          <p:spPr>
            <a:xfrm rot="10800000">
              <a:off x="6103441" y="4898757"/>
              <a:ext cx="203383" cy="209051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A8590990-2D9A-76B7-F2D7-974F2575334B}"/>
              </a:ext>
            </a:extLst>
          </p:cNvPr>
          <p:cNvCxnSpPr>
            <a:cxnSpLocks/>
          </p:cNvCxnSpPr>
          <p:nvPr/>
        </p:nvCxnSpPr>
        <p:spPr>
          <a:xfrm>
            <a:off x="6141178" y="3440408"/>
            <a:ext cx="492633" cy="844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luxograma: Conector 16">
            <a:extLst>
              <a:ext uri="{FF2B5EF4-FFF2-40B4-BE49-F238E27FC236}">
                <a16:creationId xmlns:a16="http://schemas.microsoft.com/office/drawing/2014/main" id="{7E70B1D4-BA61-1EE6-AF8D-BEA7A2A61D4E}"/>
              </a:ext>
            </a:extLst>
          </p:cNvPr>
          <p:cNvSpPr/>
          <p:nvPr/>
        </p:nvSpPr>
        <p:spPr>
          <a:xfrm>
            <a:off x="6019076" y="3256678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DA5AC3D0-6ABA-6B8B-F482-AF9977C91E73}"/>
              </a:ext>
            </a:extLst>
          </p:cNvPr>
          <p:cNvCxnSpPr>
            <a:cxnSpLocks/>
          </p:cNvCxnSpPr>
          <p:nvPr/>
        </p:nvCxnSpPr>
        <p:spPr>
          <a:xfrm>
            <a:off x="6689980" y="3448850"/>
            <a:ext cx="492633" cy="844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Fluxograma: Conector 31">
            <a:extLst>
              <a:ext uri="{FF2B5EF4-FFF2-40B4-BE49-F238E27FC236}">
                <a16:creationId xmlns:a16="http://schemas.microsoft.com/office/drawing/2014/main" id="{5DFB83D4-E494-71B8-B5C2-FAA115AF1F10}"/>
              </a:ext>
            </a:extLst>
          </p:cNvPr>
          <p:cNvSpPr/>
          <p:nvPr/>
        </p:nvSpPr>
        <p:spPr>
          <a:xfrm>
            <a:off x="7121805" y="3344627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Fluxograma: Conector 26">
            <a:extLst>
              <a:ext uri="{FF2B5EF4-FFF2-40B4-BE49-F238E27FC236}">
                <a16:creationId xmlns:a16="http://schemas.microsoft.com/office/drawing/2014/main" id="{00381B2C-8392-D3A9-F8C8-F2E68A09D145}"/>
              </a:ext>
            </a:extLst>
          </p:cNvPr>
          <p:cNvSpPr/>
          <p:nvPr/>
        </p:nvSpPr>
        <p:spPr>
          <a:xfrm>
            <a:off x="6594199" y="3344627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9C9054A7-521E-734E-6642-0D7407E9C82E}"/>
              </a:ext>
            </a:extLst>
          </p:cNvPr>
          <p:cNvGrpSpPr/>
          <p:nvPr/>
        </p:nvGrpSpPr>
        <p:grpSpPr>
          <a:xfrm>
            <a:off x="7020318" y="5117882"/>
            <a:ext cx="1692772" cy="764772"/>
            <a:chOff x="7020318" y="5117882"/>
            <a:chExt cx="1692772" cy="764772"/>
          </a:xfrm>
        </p:grpSpPr>
        <p:grpSp>
          <p:nvGrpSpPr>
            <p:cNvPr id="28" name="Agrupar 27">
              <a:extLst>
                <a:ext uri="{FF2B5EF4-FFF2-40B4-BE49-F238E27FC236}">
                  <a16:creationId xmlns:a16="http://schemas.microsoft.com/office/drawing/2014/main" id="{7B91B49B-6D7F-25F3-9DCA-C63544904FBC}"/>
                </a:ext>
              </a:extLst>
            </p:cNvPr>
            <p:cNvGrpSpPr/>
            <p:nvPr/>
          </p:nvGrpSpPr>
          <p:grpSpPr>
            <a:xfrm>
              <a:off x="7020318" y="5117882"/>
              <a:ext cx="1692772" cy="764772"/>
              <a:chOff x="7020318" y="5117882"/>
              <a:chExt cx="1692772" cy="764772"/>
            </a:xfrm>
          </p:grpSpPr>
          <p:sp>
            <p:nvSpPr>
              <p:cNvPr id="29" name="Seta: para Cima 28">
                <a:extLst>
                  <a:ext uri="{FF2B5EF4-FFF2-40B4-BE49-F238E27FC236}">
                    <a16:creationId xmlns:a16="http://schemas.microsoft.com/office/drawing/2014/main" id="{6C286CDB-4371-9CB7-AE26-38078F41E974}"/>
                  </a:ext>
                </a:extLst>
              </p:cNvPr>
              <p:cNvSpPr/>
              <p:nvPr/>
            </p:nvSpPr>
            <p:spPr>
              <a:xfrm rot="5400000">
                <a:off x="7023152" y="5395740"/>
                <a:ext cx="203383" cy="209051"/>
              </a:xfrm>
              <a:prstGeom prst="up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4E3E33EA-24D1-4E8E-477E-ACB5A2874F01}"/>
                  </a:ext>
                </a:extLst>
              </p:cNvPr>
              <p:cNvSpPr/>
              <p:nvPr/>
            </p:nvSpPr>
            <p:spPr>
              <a:xfrm rot="10800000">
                <a:off x="7291395" y="5117882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33" name="CaixaDeTexto 32">
              <a:extLst>
                <a:ext uri="{FF2B5EF4-FFF2-40B4-BE49-F238E27FC236}">
                  <a16:creationId xmlns:a16="http://schemas.microsoft.com/office/drawing/2014/main" id="{C452AA49-EBDD-B6A9-262B-A081F8FF0233}"/>
                </a:ext>
              </a:extLst>
            </p:cNvPr>
            <p:cNvSpPr txBox="1"/>
            <p:nvPr/>
          </p:nvSpPr>
          <p:spPr>
            <a:xfrm>
              <a:off x="7313367" y="5177102"/>
              <a:ext cx="13997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33306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5CAAD-D29F-5540-16EA-DEA61C0DF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0211CEBE-D045-F4CC-5B24-4E45DB2664F7}"/>
              </a:ext>
            </a:extLst>
          </p:cNvPr>
          <p:cNvCxnSpPr>
            <a:cxnSpLocks/>
            <a:endCxn id="6" idx="6"/>
          </p:cNvCxnSpPr>
          <p:nvPr/>
        </p:nvCxnSpPr>
        <p:spPr>
          <a:xfrm flipV="1">
            <a:off x="3978129" y="3419486"/>
            <a:ext cx="1929420" cy="2092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DB7952A5-D1F4-A457-D6A6-A212E16CCA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C62CBEA2-C2F6-3D8A-4896-8C60857294F3}"/>
              </a:ext>
            </a:extLst>
          </p:cNvPr>
          <p:cNvCxnSpPr>
            <a:cxnSpLocks/>
            <a:endCxn id="9" idx="6"/>
          </p:cNvCxnSpPr>
          <p:nvPr/>
        </p:nvCxnSpPr>
        <p:spPr>
          <a:xfrm flipV="1">
            <a:off x="723722" y="3443957"/>
            <a:ext cx="3397161" cy="9787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005EF562-C471-0F7B-ECEE-EC5C1B06613D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9E24466F-5559-4E85-DD79-1273B9B2F5B6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5CFB7A09-3DAA-E1D9-5A45-B0DE1E32EB76}"/>
              </a:ext>
            </a:extLst>
          </p:cNvPr>
          <p:cNvSpPr/>
          <p:nvPr/>
        </p:nvSpPr>
        <p:spPr>
          <a:xfrm rot="10800000">
            <a:off x="3893117" y="3567550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69C09FBC-86C3-9B84-5029-04720EDAFF00}"/>
              </a:ext>
            </a:extLst>
          </p:cNvPr>
          <p:cNvGrpSpPr/>
          <p:nvPr/>
        </p:nvGrpSpPr>
        <p:grpSpPr>
          <a:xfrm>
            <a:off x="3000676" y="4094624"/>
            <a:ext cx="1902819" cy="883606"/>
            <a:chOff x="2941706" y="4094624"/>
            <a:chExt cx="1902819" cy="883606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17FD2D71-FC38-9D45-8139-C2FC7A9B7405}"/>
                </a:ext>
              </a:extLst>
            </p:cNvPr>
            <p:cNvSpPr/>
            <p:nvPr/>
          </p:nvSpPr>
          <p:spPr>
            <a:xfrm rot="10800000">
              <a:off x="2941706" y="4094624"/>
              <a:ext cx="1902819" cy="883606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DAA3B275-FC30-DCA7-1195-E7E15DB0AF06}"/>
                </a:ext>
              </a:extLst>
            </p:cNvPr>
            <p:cNvSpPr txBox="1"/>
            <p:nvPr/>
          </p:nvSpPr>
          <p:spPr>
            <a:xfrm>
              <a:off x="2950558" y="4208430"/>
              <a:ext cx="1893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13 aos 19 anos</a:t>
              </a:r>
            </a:p>
            <a:p>
              <a:pPr algn="ctr"/>
              <a:r>
                <a:rPr lang="pt-BR" dirty="0"/>
                <a:t>Faculdade Paris</a:t>
              </a:r>
            </a:p>
          </p:txBody>
        </p:sp>
      </p:grpSp>
      <p:sp>
        <p:nvSpPr>
          <p:cNvPr id="9" name="Fluxograma: Conector 8">
            <a:extLst>
              <a:ext uri="{FF2B5EF4-FFF2-40B4-BE49-F238E27FC236}">
                <a16:creationId xmlns:a16="http://schemas.microsoft.com/office/drawing/2014/main" id="{7C163BE8-0ACD-A5C6-90FC-A3800B11E9A1}"/>
              </a:ext>
            </a:extLst>
          </p:cNvPr>
          <p:cNvSpPr/>
          <p:nvPr/>
        </p:nvSpPr>
        <p:spPr>
          <a:xfrm>
            <a:off x="3763833" y="3265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F8C190F0-3B7B-4F44-9B4A-61B7CFA1FC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970361BB-6346-8963-451E-EC348C0D3F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46" y="2091522"/>
            <a:ext cx="1699224" cy="1132816"/>
          </a:xfrm>
          <a:prstGeom prst="rect">
            <a:avLst/>
          </a:prstGeom>
        </p:spPr>
      </p:pic>
      <p:sp>
        <p:nvSpPr>
          <p:cNvPr id="52" name="Retângulo 51">
            <a:extLst>
              <a:ext uri="{FF2B5EF4-FFF2-40B4-BE49-F238E27FC236}">
                <a16:creationId xmlns:a16="http://schemas.microsoft.com/office/drawing/2014/main" id="{64D61ED8-4FD3-BF80-1AA8-8293FC32AF00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55E0C21E-EE81-000F-054F-D6E448CC3734}"/>
              </a:ext>
            </a:extLst>
          </p:cNvPr>
          <p:cNvSpPr txBox="1"/>
          <p:nvPr/>
        </p:nvSpPr>
        <p:spPr>
          <a:xfrm>
            <a:off x="183585" y="2055936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4D779CFE-B421-715F-0611-F2CD9660A61A}"/>
              </a:ext>
            </a:extLst>
          </p:cNvPr>
          <p:cNvGrpSpPr/>
          <p:nvPr/>
        </p:nvGrpSpPr>
        <p:grpSpPr>
          <a:xfrm>
            <a:off x="4870999" y="1061863"/>
            <a:ext cx="1725266" cy="1469201"/>
            <a:chOff x="4870999" y="1061863"/>
            <a:chExt cx="1725266" cy="1469201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C0661C71-4C08-68A6-A113-5CB011FDBDFE}"/>
                </a:ext>
              </a:extLst>
            </p:cNvPr>
            <p:cNvSpPr/>
            <p:nvPr/>
          </p:nvSpPr>
          <p:spPr>
            <a:xfrm>
              <a:off x="5670017" y="2003991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A4B9D258-C72B-9E12-0988-CE451BBC4B06}"/>
                </a:ext>
              </a:extLst>
            </p:cNvPr>
            <p:cNvSpPr/>
            <p:nvPr/>
          </p:nvSpPr>
          <p:spPr>
            <a:xfrm>
              <a:off x="4870999" y="1081089"/>
              <a:ext cx="1725266" cy="89939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9680174A-9B6D-E994-2689-8692181E71CF}"/>
                </a:ext>
              </a:extLst>
            </p:cNvPr>
            <p:cNvSpPr txBox="1"/>
            <p:nvPr/>
          </p:nvSpPr>
          <p:spPr>
            <a:xfrm>
              <a:off x="4901016" y="1061863"/>
              <a:ext cx="16560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24 anos</a:t>
              </a:r>
            </a:p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 Suíça</a:t>
              </a:r>
              <a:endParaRPr lang="pt-BR" sz="1600" dirty="0"/>
            </a:p>
          </p:txBody>
        </p:sp>
      </p:grp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ACFEDC75-8632-2F10-7CD1-E49CBE2EF7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356" y="2523885"/>
            <a:ext cx="751334" cy="751334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EF11CC9A-A2B1-35A0-E8AC-C916AB72A4B3}"/>
              </a:ext>
            </a:extLst>
          </p:cNvPr>
          <p:cNvCxnSpPr>
            <a:cxnSpLocks/>
            <a:endCxn id="17" idx="6"/>
          </p:cNvCxnSpPr>
          <p:nvPr/>
        </p:nvCxnSpPr>
        <p:spPr>
          <a:xfrm flipV="1">
            <a:off x="5788028" y="3435203"/>
            <a:ext cx="588098" cy="15729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luxograma: Conector 5">
            <a:extLst>
              <a:ext uri="{FF2B5EF4-FFF2-40B4-BE49-F238E27FC236}">
                <a16:creationId xmlns:a16="http://schemas.microsoft.com/office/drawing/2014/main" id="{2CD799A7-FFC1-1164-0B7C-10A75D0EF322}"/>
              </a:ext>
            </a:extLst>
          </p:cNvPr>
          <p:cNvSpPr/>
          <p:nvPr/>
        </p:nvSpPr>
        <p:spPr>
          <a:xfrm>
            <a:off x="5550499" y="3240961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29E242F9-358A-F7E8-E470-58F593B91173}"/>
              </a:ext>
            </a:extLst>
          </p:cNvPr>
          <p:cNvGrpSpPr/>
          <p:nvPr/>
        </p:nvGrpSpPr>
        <p:grpSpPr>
          <a:xfrm>
            <a:off x="5467050" y="3582779"/>
            <a:ext cx="1480304" cy="1267442"/>
            <a:chOff x="5467050" y="3582779"/>
            <a:chExt cx="1480304" cy="1267442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A76B3A07-CD42-A30B-C480-848F55D6DA2A}"/>
                </a:ext>
              </a:extLst>
            </p:cNvPr>
            <p:cNvSpPr/>
            <p:nvPr/>
          </p:nvSpPr>
          <p:spPr>
            <a:xfrm rot="10800000">
              <a:off x="6163016" y="3582779"/>
              <a:ext cx="85012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EAB0D297-21EB-441C-E599-F72691665F5A}"/>
                </a:ext>
              </a:extLst>
            </p:cNvPr>
            <p:cNvGrpSpPr/>
            <p:nvPr/>
          </p:nvGrpSpPr>
          <p:grpSpPr>
            <a:xfrm>
              <a:off x="5467050" y="4085449"/>
              <a:ext cx="1480304" cy="764772"/>
              <a:chOff x="5546908" y="4094620"/>
              <a:chExt cx="1480304" cy="764772"/>
            </a:xfrm>
          </p:grpSpPr>
          <p:sp>
            <p:nvSpPr>
              <p:cNvPr id="18" name="Retângulo 17">
                <a:extLst>
                  <a:ext uri="{FF2B5EF4-FFF2-40B4-BE49-F238E27FC236}">
                    <a16:creationId xmlns:a16="http://schemas.microsoft.com/office/drawing/2014/main" id="{C8A21D8D-ADD7-CF86-BD6A-2EA01F47BC31}"/>
                  </a:ext>
                </a:extLst>
              </p:cNvPr>
              <p:cNvSpPr/>
              <p:nvPr/>
            </p:nvSpPr>
            <p:spPr>
              <a:xfrm rot="10800000">
                <a:off x="5546908" y="4094620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2A6249B7-B468-E255-5FCB-C03E3BEA0407}"/>
                  </a:ext>
                </a:extLst>
              </p:cNvPr>
              <p:cNvSpPr txBox="1"/>
              <p:nvPr/>
            </p:nvSpPr>
            <p:spPr>
              <a:xfrm>
                <a:off x="5575751" y="4167558"/>
                <a:ext cx="145146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dirty="0"/>
                  <a:t>26 anos</a:t>
                </a:r>
              </a:p>
              <a:p>
                <a:pPr algn="ctr"/>
                <a:r>
                  <a:rPr lang="pt-BR" i="1" dirty="0"/>
                  <a:t>As Institutas</a:t>
                </a:r>
              </a:p>
            </p:txBody>
          </p:sp>
        </p:grp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9CFF28AC-4FCB-3436-5B2B-EA107D926B57}"/>
              </a:ext>
            </a:extLst>
          </p:cNvPr>
          <p:cNvGrpSpPr/>
          <p:nvPr/>
        </p:nvGrpSpPr>
        <p:grpSpPr>
          <a:xfrm>
            <a:off x="5486753" y="4898757"/>
            <a:ext cx="1481849" cy="978892"/>
            <a:chOff x="5486753" y="4898757"/>
            <a:chExt cx="1481849" cy="978892"/>
          </a:xfrm>
        </p:grpSpPr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F04FF573-E009-BAA0-0FC4-27F61646A5F8}"/>
                </a:ext>
              </a:extLst>
            </p:cNvPr>
            <p:cNvSpPr/>
            <p:nvPr/>
          </p:nvSpPr>
          <p:spPr>
            <a:xfrm rot="10800000">
              <a:off x="5486753" y="5112877"/>
              <a:ext cx="1421695" cy="764772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4CB4E6A6-FD7E-D75C-DCC4-4EBD5EA0C4FA}"/>
                </a:ext>
              </a:extLst>
            </p:cNvPr>
            <p:cNvSpPr txBox="1"/>
            <p:nvPr/>
          </p:nvSpPr>
          <p:spPr>
            <a:xfrm>
              <a:off x="5517141" y="5177101"/>
              <a:ext cx="1451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Vai para Genebra</a:t>
              </a:r>
              <a:endParaRPr lang="pt-BR" i="1" dirty="0"/>
            </a:p>
          </p:txBody>
        </p:sp>
        <p:sp>
          <p:nvSpPr>
            <p:cNvPr id="26" name="Seta: para Cima 25">
              <a:extLst>
                <a:ext uri="{FF2B5EF4-FFF2-40B4-BE49-F238E27FC236}">
                  <a16:creationId xmlns:a16="http://schemas.microsoft.com/office/drawing/2014/main" id="{FDBBBA3D-5F1C-E43A-82A6-61FA088FC163}"/>
                </a:ext>
              </a:extLst>
            </p:cNvPr>
            <p:cNvSpPr/>
            <p:nvPr/>
          </p:nvSpPr>
          <p:spPr>
            <a:xfrm rot="10800000">
              <a:off x="6103441" y="4898757"/>
              <a:ext cx="203383" cy="209051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989589C4-719B-B6FA-B8C5-A9D824EE996D}"/>
              </a:ext>
            </a:extLst>
          </p:cNvPr>
          <p:cNvCxnSpPr>
            <a:cxnSpLocks/>
          </p:cNvCxnSpPr>
          <p:nvPr/>
        </p:nvCxnSpPr>
        <p:spPr>
          <a:xfrm>
            <a:off x="6141178" y="3440408"/>
            <a:ext cx="492633" cy="844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luxograma: Conector 16">
            <a:extLst>
              <a:ext uri="{FF2B5EF4-FFF2-40B4-BE49-F238E27FC236}">
                <a16:creationId xmlns:a16="http://schemas.microsoft.com/office/drawing/2014/main" id="{1C96D2B3-66EF-0B0B-3F85-C17A45429644}"/>
              </a:ext>
            </a:extLst>
          </p:cNvPr>
          <p:cNvSpPr/>
          <p:nvPr/>
        </p:nvSpPr>
        <p:spPr>
          <a:xfrm>
            <a:off x="6019076" y="3256678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2567AD49-A8A7-FF60-08BA-42ABD1E5881A}"/>
              </a:ext>
            </a:extLst>
          </p:cNvPr>
          <p:cNvCxnSpPr>
            <a:cxnSpLocks/>
          </p:cNvCxnSpPr>
          <p:nvPr/>
        </p:nvCxnSpPr>
        <p:spPr>
          <a:xfrm>
            <a:off x="6689980" y="3448850"/>
            <a:ext cx="492633" cy="844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luxograma: Conector 26">
            <a:extLst>
              <a:ext uri="{FF2B5EF4-FFF2-40B4-BE49-F238E27FC236}">
                <a16:creationId xmlns:a16="http://schemas.microsoft.com/office/drawing/2014/main" id="{DC8E438F-EA5E-A11D-44C9-B4155A2D8279}"/>
              </a:ext>
            </a:extLst>
          </p:cNvPr>
          <p:cNvSpPr/>
          <p:nvPr/>
        </p:nvSpPr>
        <p:spPr>
          <a:xfrm>
            <a:off x="6594199" y="3344627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CBD7ECF3-E904-6FBF-AB14-E8FB9B456C0E}"/>
              </a:ext>
            </a:extLst>
          </p:cNvPr>
          <p:cNvGrpSpPr/>
          <p:nvPr/>
        </p:nvGrpSpPr>
        <p:grpSpPr>
          <a:xfrm>
            <a:off x="7020318" y="5117882"/>
            <a:ext cx="1692772" cy="764772"/>
            <a:chOff x="7020318" y="5117882"/>
            <a:chExt cx="1692772" cy="764772"/>
          </a:xfrm>
        </p:grpSpPr>
        <p:grpSp>
          <p:nvGrpSpPr>
            <p:cNvPr id="28" name="Agrupar 27">
              <a:extLst>
                <a:ext uri="{FF2B5EF4-FFF2-40B4-BE49-F238E27FC236}">
                  <a16:creationId xmlns:a16="http://schemas.microsoft.com/office/drawing/2014/main" id="{BBEA0D88-D4EE-39F1-0A34-E38134487398}"/>
                </a:ext>
              </a:extLst>
            </p:cNvPr>
            <p:cNvGrpSpPr/>
            <p:nvPr/>
          </p:nvGrpSpPr>
          <p:grpSpPr>
            <a:xfrm>
              <a:off x="7020318" y="5117882"/>
              <a:ext cx="1692772" cy="764772"/>
              <a:chOff x="7020318" y="5117882"/>
              <a:chExt cx="1692772" cy="764772"/>
            </a:xfrm>
          </p:grpSpPr>
          <p:sp>
            <p:nvSpPr>
              <p:cNvPr id="29" name="Seta: para Cima 28">
                <a:extLst>
                  <a:ext uri="{FF2B5EF4-FFF2-40B4-BE49-F238E27FC236}">
                    <a16:creationId xmlns:a16="http://schemas.microsoft.com/office/drawing/2014/main" id="{D5B25BB8-DD39-4500-6B5D-2DFAE2D27FCA}"/>
                  </a:ext>
                </a:extLst>
              </p:cNvPr>
              <p:cNvSpPr/>
              <p:nvPr/>
            </p:nvSpPr>
            <p:spPr>
              <a:xfrm rot="5400000">
                <a:off x="7023152" y="5395740"/>
                <a:ext cx="203383" cy="209051"/>
              </a:xfrm>
              <a:prstGeom prst="up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E75B81B2-2B7C-9208-45E6-5D8A33254BA5}"/>
                  </a:ext>
                </a:extLst>
              </p:cNvPr>
              <p:cNvSpPr/>
              <p:nvPr/>
            </p:nvSpPr>
            <p:spPr>
              <a:xfrm rot="10800000">
                <a:off x="7291395" y="5117882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33" name="CaixaDeTexto 32">
              <a:extLst>
                <a:ext uri="{FF2B5EF4-FFF2-40B4-BE49-F238E27FC236}">
                  <a16:creationId xmlns:a16="http://schemas.microsoft.com/office/drawing/2014/main" id="{408F3669-ACAC-BD17-71AC-4D424F5C83E7}"/>
                </a:ext>
              </a:extLst>
            </p:cNvPr>
            <p:cNvSpPr txBox="1"/>
            <p:nvPr/>
          </p:nvSpPr>
          <p:spPr>
            <a:xfrm>
              <a:off x="7313367" y="5177102"/>
              <a:ext cx="13997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</a:t>
              </a:r>
            </a:p>
          </p:txBody>
        </p:sp>
      </p:grp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D8A06155-4F52-EF4C-C221-E66FA82914BB}"/>
              </a:ext>
            </a:extLst>
          </p:cNvPr>
          <p:cNvGrpSpPr/>
          <p:nvPr/>
        </p:nvGrpSpPr>
        <p:grpSpPr>
          <a:xfrm>
            <a:off x="7246745" y="4108928"/>
            <a:ext cx="1451461" cy="983551"/>
            <a:chOff x="7246745" y="4108928"/>
            <a:chExt cx="1451461" cy="983551"/>
          </a:xfrm>
        </p:grpSpPr>
        <p:sp>
          <p:nvSpPr>
            <p:cNvPr id="35" name="Seta: para Cima 34">
              <a:extLst>
                <a:ext uri="{FF2B5EF4-FFF2-40B4-BE49-F238E27FC236}">
                  <a16:creationId xmlns:a16="http://schemas.microsoft.com/office/drawing/2014/main" id="{85F73A08-D80A-3E86-FC99-4298D318F28F}"/>
                </a:ext>
              </a:extLst>
            </p:cNvPr>
            <p:cNvSpPr/>
            <p:nvPr/>
          </p:nvSpPr>
          <p:spPr>
            <a:xfrm>
              <a:off x="7900550" y="4883428"/>
              <a:ext cx="203383" cy="209051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id="{144D8CC6-78A8-699B-AD3D-1426DAFDEF3B}"/>
                </a:ext>
              </a:extLst>
            </p:cNvPr>
            <p:cNvSpPr/>
            <p:nvPr/>
          </p:nvSpPr>
          <p:spPr>
            <a:xfrm rot="10800000">
              <a:off x="7261628" y="4108928"/>
              <a:ext cx="1421695" cy="74129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7" name="CaixaDeTexto 36">
              <a:extLst>
                <a:ext uri="{FF2B5EF4-FFF2-40B4-BE49-F238E27FC236}">
                  <a16:creationId xmlns:a16="http://schemas.microsoft.com/office/drawing/2014/main" id="{B6ABB4B2-870A-10AC-2998-106DA609E6AB}"/>
                </a:ext>
              </a:extLst>
            </p:cNvPr>
            <p:cNvSpPr txBox="1"/>
            <p:nvPr/>
          </p:nvSpPr>
          <p:spPr>
            <a:xfrm>
              <a:off x="7246745" y="4300607"/>
              <a:ext cx="1451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Casamento</a:t>
              </a:r>
            </a:p>
          </p:txBody>
        </p:sp>
      </p:grp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25ED3CBD-9AC0-1D22-9FC1-9B7A60C3914A}"/>
              </a:ext>
            </a:extLst>
          </p:cNvPr>
          <p:cNvCxnSpPr>
            <a:cxnSpLocks/>
            <a:endCxn id="38" idx="2"/>
          </p:cNvCxnSpPr>
          <p:nvPr/>
        </p:nvCxnSpPr>
        <p:spPr>
          <a:xfrm>
            <a:off x="7229369" y="3453616"/>
            <a:ext cx="572750" cy="12398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Fluxograma: Conector 31">
            <a:extLst>
              <a:ext uri="{FF2B5EF4-FFF2-40B4-BE49-F238E27FC236}">
                <a16:creationId xmlns:a16="http://schemas.microsoft.com/office/drawing/2014/main" id="{8772088D-E48A-AD40-96F6-0B0526C3B6A0}"/>
              </a:ext>
            </a:extLst>
          </p:cNvPr>
          <p:cNvSpPr/>
          <p:nvPr/>
        </p:nvSpPr>
        <p:spPr>
          <a:xfrm>
            <a:off x="7121805" y="3344627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644F5EDD-1FAC-798A-814C-A89EAA7D0612}"/>
              </a:ext>
            </a:extLst>
          </p:cNvPr>
          <p:cNvCxnSpPr>
            <a:cxnSpLocks/>
          </p:cNvCxnSpPr>
          <p:nvPr/>
        </p:nvCxnSpPr>
        <p:spPr>
          <a:xfrm>
            <a:off x="7972475" y="3470959"/>
            <a:ext cx="572750" cy="12398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046A3C04-4CC8-46BB-35F2-3DA8738310E4}"/>
              </a:ext>
            </a:extLst>
          </p:cNvPr>
          <p:cNvGrpSpPr/>
          <p:nvPr/>
        </p:nvGrpSpPr>
        <p:grpSpPr>
          <a:xfrm>
            <a:off x="8073925" y="2210944"/>
            <a:ext cx="1147661" cy="1135201"/>
            <a:chOff x="8073925" y="2210944"/>
            <a:chExt cx="1147661" cy="1135201"/>
          </a:xfrm>
        </p:grpSpPr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C4378E25-8DC8-29F2-EA4B-685C3791AC9C}"/>
                </a:ext>
              </a:extLst>
            </p:cNvPr>
            <p:cNvSpPr/>
            <p:nvPr/>
          </p:nvSpPr>
          <p:spPr>
            <a:xfrm>
              <a:off x="8594473" y="2819072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F68938E7-6FE3-C05E-7FB5-14F4289CE21D}"/>
                </a:ext>
              </a:extLst>
            </p:cNvPr>
            <p:cNvSpPr/>
            <p:nvPr/>
          </p:nvSpPr>
          <p:spPr>
            <a:xfrm>
              <a:off x="8073925" y="2210944"/>
              <a:ext cx="1147661" cy="66565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1" name="CaixaDeTexto 50">
              <a:extLst>
                <a:ext uri="{FF2B5EF4-FFF2-40B4-BE49-F238E27FC236}">
                  <a16:creationId xmlns:a16="http://schemas.microsoft.com/office/drawing/2014/main" id="{9E1E921D-9829-7DB6-CBCA-056E60180F67}"/>
                </a:ext>
              </a:extLst>
            </p:cNvPr>
            <p:cNvSpPr txBox="1"/>
            <p:nvPr/>
          </p:nvSpPr>
          <p:spPr>
            <a:xfrm>
              <a:off x="8133034" y="2211297"/>
              <a:ext cx="102944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Retorno</a:t>
              </a:r>
            </a:p>
            <a:p>
              <a:pPr algn="ctr"/>
              <a:r>
                <a:rPr lang="pt-BR" sz="1600" dirty="0"/>
                <a:t>Genebra</a:t>
              </a:r>
            </a:p>
          </p:txBody>
        </p:sp>
      </p:grpSp>
      <p:sp>
        <p:nvSpPr>
          <p:cNvPr id="44" name="Fluxograma: Conector 43">
            <a:extLst>
              <a:ext uri="{FF2B5EF4-FFF2-40B4-BE49-F238E27FC236}">
                <a16:creationId xmlns:a16="http://schemas.microsoft.com/office/drawing/2014/main" id="{2F2FB718-56D9-1F1C-2971-E7F8B5546D9A}"/>
              </a:ext>
            </a:extLst>
          </p:cNvPr>
          <p:cNvSpPr/>
          <p:nvPr/>
        </p:nvSpPr>
        <p:spPr>
          <a:xfrm>
            <a:off x="8483681" y="3268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Fluxograma: Conector 37">
            <a:extLst>
              <a:ext uri="{FF2B5EF4-FFF2-40B4-BE49-F238E27FC236}">
                <a16:creationId xmlns:a16="http://schemas.microsoft.com/office/drawing/2014/main" id="{5C8144E2-954C-D09A-17F7-BD6F042018FA}"/>
              </a:ext>
            </a:extLst>
          </p:cNvPr>
          <p:cNvSpPr/>
          <p:nvPr/>
        </p:nvSpPr>
        <p:spPr>
          <a:xfrm>
            <a:off x="7802119" y="3370233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76475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BE2973-7670-0FB9-2203-0744E0F6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87206145-59F2-D949-7475-2B1EB07174F6}"/>
              </a:ext>
            </a:extLst>
          </p:cNvPr>
          <p:cNvGrpSpPr/>
          <p:nvPr/>
        </p:nvGrpSpPr>
        <p:grpSpPr>
          <a:xfrm>
            <a:off x="1507369" y="-1"/>
            <a:ext cx="10324887" cy="6858001"/>
            <a:chOff x="1507369" y="-1"/>
            <a:chExt cx="10324887" cy="6858001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9C002331-D841-D4D8-C3EA-4928421D0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" t="1852" r="2064" b="7222"/>
            <a:stretch>
              <a:fillRect/>
            </a:stretch>
          </p:blipFill>
          <p:spPr>
            <a:xfrm rot="5400000">
              <a:off x="2665942" y="-1158574"/>
              <a:ext cx="6858001" cy="9175147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A0D01E87-213D-7B3A-3B4B-35EFEA250D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514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CF8E5DE9-474D-02F2-7BC3-025E76DE77F6}"/>
              </a:ext>
            </a:extLst>
          </p:cNvPr>
          <p:cNvGrpSpPr/>
          <p:nvPr/>
        </p:nvGrpSpPr>
        <p:grpSpPr>
          <a:xfrm>
            <a:off x="1509485" y="2"/>
            <a:ext cx="10322771" cy="6901610"/>
            <a:chOff x="1509485" y="2"/>
            <a:chExt cx="10322771" cy="6901610"/>
          </a:xfrm>
        </p:grpSpPr>
        <p:pic>
          <p:nvPicPr>
            <p:cNvPr id="5" name="Imagem 4" descr="Uma imagem contendo quarto, segurando, mulher&#10;&#10;O conteúdo gerado por IA pode estar incorreto.">
              <a:extLst>
                <a:ext uri="{FF2B5EF4-FFF2-40B4-BE49-F238E27FC236}">
                  <a16:creationId xmlns:a16="http://schemas.microsoft.com/office/drawing/2014/main" id="{CFB5B00E-5096-455B-2C1A-BCD562DBB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0" t="1308" r="1205" b="7286"/>
            <a:stretch>
              <a:fillRect/>
            </a:stretch>
          </p:blipFill>
          <p:spPr>
            <a:xfrm rot="5400000">
              <a:off x="2652452" y="-1142965"/>
              <a:ext cx="6901610" cy="9187543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03EB8E5D-930E-A064-2D9F-67D04830F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7424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036E95-DEB5-A55D-5414-BE8D9A6B9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4DF7BBFF-C6A1-C583-FB20-D2F96B2FBBA3}"/>
              </a:ext>
            </a:extLst>
          </p:cNvPr>
          <p:cNvGrpSpPr/>
          <p:nvPr/>
        </p:nvGrpSpPr>
        <p:grpSpPr>
          <a:xfrm>
            <a:off x="1473200" y="-2"/>
            <a:ext cx="10359056" cy="6858001"/>
            <a:chOff x="1473200" y="-2"/>
            <a:chExt cx="10359056" cy="6858001"/>
          </a:xfrm>
        </p:grpSpPr>
        <p:pic>
          <p:nvPicPr>
            <p:cNvPr id="5" name="Imagem 4" descr="Foto em preto e branco de homem com barba e chapéu&#10;&#10;O conteúdo gerado por IA pode estar incorreto.">
              <a:extLst>
                <a:ext uri="{FF2B5EF4-FFF2-40B4-BE49-F238E27FC236}">
                  <a16:creationId xmlns:a16="http://schemas.microsoft.com/office/drawing/2014/main" id="{FA1838A6-C27F-93A7-E241-45A1541B2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7" t="2037" r="3111" b="8148"/>
            <a:stretch>
              <a:fillRect/>
            </a:stretch>
          </p:blipFill>
          <p:spPr>
            <a:xfrm>
              <a:off x="1473200" y="-2"/>
              <a:ext cx="5071620" cy="6832599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40A7D9FA-224D-21B8-CB41-EFFE01DCE1F2}"/>
                </a:ext>
              </a:extLst>
            </p:cNvPr>
            <p:cNvSpPr txBox="1"/>
            <p:nvPr/>
          </p:nvSpPr>
          <p:spPr>
            <a:xfrm>
              <a:off x="6985000" y="1792600"/>
              <a:ext cx="484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JOHN KNOX</a:t>
              </a:r>
            </a:p>
          </p:txBody>
        </p:sp>
        <p:pic>
          <p:nvPicPr>
            <p:cNvPr id="7" name="Imagem 6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33D26469-B2A4-5B3B-C3E2-4AB56E18E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  <p:sp>
        <p:nvSpPr>
          <p:cNvPr id="9" name="CaixaDeTexto 8">
            <a:extLst>
              <a:ext uri="{FF2B5EF4-FFF2-40B4-BE49-F238E27FC236}">
                <a16:creationId xmlns:a16="http://schemas.microsoft.com/office/drawing/2014/main" id="{30644701-C60C-7F57-5B1D-7F1D9940AB36}"/>
              </a:ext>
            </a:extLst>
          </p:cNvPr>
          <p:cNvSpPr txBox="1"/>
          <p:nvPr/>
        </p:nvSpPr>
        <p:spPr>
          <a:xfrm>
            <a:off x="7052553" y="2645923"/>
            <a:ext cx="338522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/>
              <a:t>Genebra é </a:t>
            </a:r>
          </a:p>
          <a:p>
            <a:r>
              <a:rPr lang="pt-BR" sz="3200" dirty="0"/>
              <a:t>“a mais perfeita escola de Cristo desde os dias dos apóstolos” </a:t>
            </a:r>
          </a:p>
        </p:txBody>
      </p:sp>
    </p:spTree>
    <p:extLst>
      <p:ext uri="{BB962C8B-B14F-4D97-AF65-F5344CB8AC3E}">
        <p14:creationId xmlns:p14="http://schemas.microsoft.com/office/powerpoint/2010/main" val="98166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339F5-C932-739C-804C-1D8E2EA35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06F1BBA5-0576-BD42-0ECC-A2ABE2310CBB}"/>
              </a:ext>
            </a:extLst>
          </p:cNvPr>
          <p:cNvCxnSpPr>
            <a:cxnSpLocks/>
            <a:endCxn id="6" idx="6"/>
          </p:cNvCxnSpPr>
          <p:nvPr/>
        </p:nvCxnSpPr>
        <p:spPr>
          <a:xfrm flipV="1">
            <a:off x="3978129" y="3419486"/>
            <a:ext cx="1929420" cy="2092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EC1C4242-28D2-B71C-4D9C-B49BBFDCFF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F1C012E0-6BC5-3010-9A26-4AFB254ABD25}"/>
              </a:ext>
            </a:extLst>
          </p:cNvPr>
          <p:cNvCxnSpPr>
            <a:cxnSpLocks/>
            <a:endCxn id="9" idx="6"/>
          </p:cNvCxnSpPr>
          <p:nvPr/>
        </p:nvCxnSpPr>
        <p:spPr>
          <a:xfrm flipV="1">
            <a:off x="723722" y="3443957"/>
            <a:ext cx="3397161" cy="9787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2554644D-1778-FDC3-3A10-E97216C53E29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23D94072-783D-0AA1-7BEA-6EB1AB0E735A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E57CBEA3-E158-12BF-6878-BF790974F251}"/>
              </a:ext>
            </a:extLst>
          </p:cNvPr>
          <p:cNvSpPr/>
          <p:nvPr/>
        </p:nvSpPr>
        <p:spPr>
          <a:xfrm rot="10800000">
            <a:off x="3893117" y="3567550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B0A3847D-6BDB-DD8E-8754-707CD3AC8762}"/>
              </a:ext>
            </a:extLst>
          </p:cNvPr>
          <p:cNvGrpSpPr/>
          <p:nvPr/>
        </p:nvGrpSpPr>
        <p:grpSpPr>
          <a:xfrm>
            <a:off x="3000676" y="4094624"/>
            <a:ext cx="1902819" cy="883606"/>
            <a:chOff x="2941706" y="4094624"/>
            <a:chExt cx="1902819" cy="883606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1CE52D33-6FE3-AB31-AADA-17B9F72A294B}"/>
                </a:ext>
              </a:extLst>
            </p:cNvPr>
            <p:cNvSpPr/>
            <p:nvPr/>
          </p:nvSpPr>
          <p:spPr>
            <a:xfrm rot="10800000">
              <a:off x="2941706" y="4094624"/>
              <a:ext cx="1902819" cy="883606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DAA3EF8E-8D52-D601-DC27-09080E7403E1}"/>
                </a:ext>
              </a:extLst>
            </p:cNvPr>
            <p:cNvSpPr txBox="1"/>
            <p:nvPr/>
          </p:nvSpPr>
          <p:spPr>
            <a:xfrm>
              <a:off x="2950558" y="4208430"/>
              <a:ext cx="1893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13 aos 19 anos</a:t>
              </a:r>
            </a:p>
            <a:p>
              <a:pPr algn="ctr"/>
              <a:r>
                <a:rPr lang="pt-BR" dirty="0"/>
                <a:t>Faculdade Paris</a:t>
              </a:r>
            </a:p>
          </p:txBody>
        </p:sp>
      </p:grpSp>
      <p:sp>
        <p:nvSpPr>
          <p:cNvPr id="9" name="Fluxograma: Conector 8">
            <a:extLst>
              <a:ext uri="{FF2B5EF4-FFF2-40B4-BE49-F238E27FC236}">
                <a16:creationId xmlns:a16="http://schemas.microsoft.com/office/drawing/2014/main" id="{567DD73E-BB2A-1F97-44D1-649C28710721}"/>
              </a:ext>
            </a:extLst>
          </p:cNvPr>
          <p:cNvSpPr/>
          <p:nvPr/>
        </p:nvSpPr>
        <p:spPr>
          <a:xfrm>
            <a:off x="3763833" y="3265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655AE9B6-2A09-F10C-17E4-E552411B23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ADC2664B-1B6D-B854-70E7-0ADB7BC56B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46" y="2091522"/>
            <a:ext cx="1699224" cy="1132816"/>
          </a:xfrm>
          <a:prstGeom prst="rect">
            <a:avLst/>
          </a:prstGeom>
        </p:spPr>
      </p:pic>
      <p:sp>
        <p:nvSpPr>
          <p:cNvPr id="52" name="Retângulo 51">
            <a:extLst>
              <a:ext uri="{FF2B5EF4-FFF2-40B4-BE49-F238E27FC236}">
                <a16:creationId xmlns:a16="http://schemas.microsoft.com/office/drawing/2014/main" id="{4A40A119-7B9A-D25A-E138-07750620865D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C36A3704-364E-9795-E2F3-A051FAC8C5DD}"/>
              </a:ext>
            </a:extLst>
          </p:cNvPr>
          <p:cNvSpPr txBox="1"/>
          <p:nvPr/>
        </p:nvSpPr>
        <p:spPr>
          <a:xfrm>
            <a:off x="183585" y="2055936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F0CC8657-C2E8-F0EF-008D-0A2401A59979}"/>
              </a:ext>
            </a:extLst>
          </p:cNvPr>
          <p:cNvGrpSpPr/>
          <p:nvPr/>
        </p:nvGrpSpPr>
        <p:grpSpPr>
          <a:xfrm>
            <a:off x="4870999" y="1061863"/>
            <a:ext cx="1725266" cy="1469201"/>
            <a:chOff x="4870999" y="1061863"/>
            <a:chExt cx="1725266" cy="1469201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3FB0A4CF-057E-79F5-8603-C6F2DDC6D4F7}"/>
                </a:ext>
              </a:extLst>
            </p:cNvPr>
            <p:cNvSpPr/>
            <p:nvPr/>
          </p:nvSpPr>
          <p:spPr>
            <a:xfrm>
              <a:off x="5670017" y="2003991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F44A12E1-FDAC-415D-4C9F-15DB7B9E6816}"/>
                </a:ext>
              </a:extLst>
            </p:cNvPr>
            <p:cNvSpPr/>
            <p:nvPr/>
          </p:nvSpPr>
          <p:spPr>
            <a:xfrm>
              <a:off x="4870999" y="1081089"/>
              <a:ext cx="1725266" cy="89939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FD4D25F8-22C4-4F3F-6DAA-2EE85526BEB8}"/>
                </a:ext>
              </a:extLst>
            </p:cNvPr>
            <p:cNvSpPr txBox="1"/>
            <p:nvPr/>
          </p:nvSpPr>
          <p:spPr>
            <a:xfrm>
              <a:off x="4901016" y="1061863"/>
              <a:ext cx="16560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24 anos</a:t>
              </a:r>
            </a:p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 Suíça</a:t>
              </a:r>
              <a:endParaRPr lang="pt-BR" sz="1600" dirty="0"/>
            </a:p>
          </p:txBody>
        </p:sp>
      </p:grp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C914C60E-9FB6-BE55-3544-8030375347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356" y="2523885"/>
            <a:ext cx="751334" cy="751334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42224B9C-71EE-53D9-CF67-697E03F71D7C}"/>
              </a:ext>
            </a:extLst>
          </p:cNvPr>
          <p:cNvCxnSpPr>
            <a:cxnSpLocks/>
            <a:endCxn id="17" idx="6"/>
          </p:cNvCxnSpPr>
          <p:nvPr/>
        </p:nvCxnSpPr>
        <p:spPr>
          <a:xfrm flipV="1">
            <a:off x="5788028" y="3435203"/>
            <a:ext cx="588098" cy="15729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luxograma: Conector 5">
            <a:extLst>
              <a:ext uri="{FF2B5EF4-FFF2-40B4-BE49-F238E27FC236}">
                <a16:creationId xmlns:a16="http://schemas.microsoft.com/office/drawing/2014/main" id="{8F14D0AF-F2C6-9B61-3ADA-BFC75C847C97}"/>
              </a:ext>
            </a:extLst>
          </p:cNvPr>
          <p:cNvSpPr/>
          <p:nvPr/>
        </p:nvSpPr>
        <p:spPr>
          <a:xfrm>
            <a:off x="5550499" y="3240961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CA4A1EE1-8065-2728-89C0-490DCD46DC77}"/>
              </a:ext>
            </a:extLst>
          </p:cNvPr>
          <p:cNvGrpSpPr/>
          <p:nvPr/>
        </p:nvGrpSpPr>
        <p:grpSpPr>
          <a:xfrm>
            <a:off x="5467050" y="3582779"/>
            <a:ext cx="1480304" cy="1267442"/>
            <a:chOff x="5467050" y="3582779"/>
            <a:chExt cx="1480304" cy="1267442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3AEB8AC3-7097-33FC-D814-6A03B099BF2C}"/>
                </a:ext>
              </a:extLst>
            </p:cNvPr>
            <p:cNvSpPr/>
            <p:nvPr/>
          </p:nvSpPr>
          <p:spPr>
            <a:xfrm rot="10800000">
              <a:off x="6163016" y="3582779"/>
              <a:ext cx="85012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0CCD5F8E-88F4-0BC5-22EF-499BC1CC05AA}"/>
                </a:ext>
              </a:extLst>
            </p:cNvPr>
            <p:cNvGrpSpPr/>
            <p:nvPr/>
          </p:nvGrpSpPr>
          <p:grpSpPr>
            <a:xfrm>
              <a:off x="5467050" y="4085449"/>
              <a:ext cx="1480304" cy="764772"/>
              <a:chOff x="5546908" y="4094620"/>
              <a:chExt cx="1480304" cy="764772"/>
            </a:xfrm>
          </p:grpSpPr>
          <p:sp>
            <p:nvSpPr>
              <p:cNvPr id="18" name="Retângulo 17">
                <a:extLst>
                  <a:ext uri="{FF2B5EF4-FFF2-40B4-BE49-F238E27FC236}">
                    <a16:creationId xmlns:a16="http://schemas.microsoft.com/office/drawing/2014/main" id="{D89C925E-768F-B816-FA67-08A18AFAAEA6}"/>
                  </a:ext>
                </a:extLst>
              </p:cNvPr>
              <p:cNvSpPr/>
              <p:nvPr/>
            </p:nvSpPr>
            <p:spPr>
              <a:xfrm rot="10800000">
                <a:off x="5546908" y="4094620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D4FD2FBA-930D-E844-1030-A553DCEE229F}"/>
                  </a:ext>
                </a:extLst>
              </p:cNvPr>
              <p:cNvSpPr txBox="1"/>
              <p:nvPr/>
            </p:nvSpPr>
            <p:spPr>
              <a:xfrm>
                <a:off x="5575751" y="4167558"/>
                <a:ext cx="145146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dirty="0"/>
                  <a:t>26 anos</a:t>
                </a:r>
              </a:p>
              <a:p>
                <a:pPr algn="ctr"/>
                <a:r>
                  <a:rPr lang="pt-BR" i="1" dirty="0"/>
                  <a:t>As Institutas</a:t>
                </a:r>
              </a:p>
            </p:txBody>
          </p:sp>
        </p:grp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64215AA1-3FA8-6D5E-F73B-7C36B3B4F20E}"/>
              </a:ext>
            </a:extLst>
          </p:cNvPr>
          <p:cNvGrpSpPr/>
          <p:nvPr/>
        </p:nvGrpSpPr>
        <p:grpSpPr>
          <a:xfrm>
            <a:off x="5486753" y="4898757"/>
            <a:ext cx="1481849" cy="978892"/>
            <a:chOff x="5486753" y="4898757"/>
            <a:chExt cx="1481849" cy="978892"/>
          </a:xfrm>
        </p:grpSpPr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C61CF717-1419-3B18-C177-4A457A80EB64}"/>
                </a:ext>
              </a:extLst>
            </p:cNvPr>
            <p:cNvSpPr/>
            <p:nvPr/>
          </p:nvSpPr>
          <p:spPr>
            <a:xfrm rot="10800000">
              <a:off x="5486753" y="5112877"/>
              <a:ext cx="1421695" cy="764772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3336E9BB-9F62-A9D0-7184-7FC741EE5488}"/>
                </a:ext>
              </a:extLst>
            </p:cNvPr>
            <p:cNvSpPr txBox="1"/>
            <p:nvPr/>
          </p:nvSpPr>
          <p:spPr>
            <a:xfrm>
              <a:off x="5517141" y="5177101"/>
              <a:ext cx="1451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Vai para Genebra</a:t>
              </a:r>
              <a:endParaRPr lang="pt-BR" i="1" dirty="0"/>
            </a:p>
          </p:txBody>
        </p:sp>
        <p:sp>
          <p:nvSpPr>
            <p:cNvPr id="26" name="Seta: para Cima 25">
              <a:extLst>
                <a:ext uri="{FF2B5EF4-FFF2-40B4-BE49-F238E27FC236}">
                  <a16:creationId xmlns:a16="http://schemas.microsoft.com/office/drawing/2014/main" id="{54C180C3-A3E7-A375-D40A-FF3E55AF0181}"/>
                </a:ext>
              </a:extLst>
            </p:cNvPr>
            <p:cNvSpPr/>
            <p:nvPr/>
          </p:nvSpPr>
          <p:spPr>
            <a:xfrm rot="10800000">
              <a:off x="6103441" y="4898757"/>
              <a:ext cx="203383" cy="209051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6095B1D6-A46E-8345-B8A7-A50F087D0F05}"/>
              </a:ext>
            </a:extLst>
          </p:cNvPr>
          <p:cNvCxnSpPr>
            <a:cxnSpLocks/>
          </p:cNvCxnSpPr>
          <p:nvPr/>
        </p:nvCxnSpPr>
        <p:spPr>
          <a:xfrm>
            <a:off x="6141178" y="3440408"/>
            <a:ext cx="492633" cy="844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luxograma: Conector 16">
            <a:extLst>
              <a:ext uri="{FF2B5EF4-FFF2-40B4-BE49-F238E27FC236}">
                <a16:creationId xmlns:a16="http://schemas.microsoft.com/office/drawing/2014/main" id="{397D5E49-FC2A-A119-F6F8-6E19D502656B}"/>
              </a:ext>
            </a:extLst>
          </p:cNvPr>
          <p:cNvSpPr/>
          <p:nvPr/>
        </p:nvSpPr>
        <p:spPr>
          <a:xfrm>
            <a:off x="6019076" y="3256678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B97904CF-0F23-EA35-CCAE-FFBAB1A6DE83}"/>
              </a:ext>
            </a:extLst>
          </p:cNvPr>
          <p:cNvCxnSpPr>
            <a:cxnSpLocks/>
          </p:cNvCxnSpPr>
          <p:nvPr/>
        </p:nvCxnSpPr>
        <p:spPr>
          <a:xfrm>
            <a:off x="6689980" y="3448850"/>
            <a:ext cx="492633" cy="844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luxograma: Conector 26">
            <a:extLst>
              <a:ext uri="{FF2B5EF4-FFF2-40B4-BE49-F238E27FC236}">
                <a16:creationId xmlns:a16="http://schemas.microsoft.com/office/drawing/2014/main" id="{CE06C8A3-5D2C-4693-2B66-A7CE9D4A75C7}"/>
              </a:ext>
            </a:extLst>
          </p:cNvPr>
          <p:cNvSpPr/>
          <p:nvPr/>
        </p:nvSpPr>
        <p:spPr>
          <a:xfrm>
            <a:off x="6594199" y="3344627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38CCF1E9-9C9B-B907-484E-7FBE64F4F9AA}"/>
              </a:ext>
            </a:extLst>
          </p:cNvPr>
          <p:cNvGrpSpPr/>
          <p:nvPr/>
        </p:nvGrpSpPr>
        <p:grpSpPr>
          <a:xfrm>
            <a:off x="7020318" y="5117882"/>
            <a:ext cx="1692772" cy="764772"/>
            <a:chOff x="7020318" y="5117882"/>
            <a:chExt cx="1692772" cy="764772"/>
          </a:xfrm>
        </p:grpSpPr>
        <p:grpSp>
          <p:nvGrpSpPr>
            <p:cNvPr id="28" name="Agrupar 27">
              <a:extLst>
                <a:ext uri="{FF2B5EF4-FFF2-40B4-BE49-F238E27FC236}">
                  <a16:creationId xmlns:a16="http://schemas.microsoft.com/office/drawing/2014/main" id="{696AD108-45AA-F96A-86BF-66C0DE14529C}"/>
                </a:ext>
              </a:extLst>
            </p:cNvPr>
            <p:cNvGrpSpPr/>
            <p:nvPr/>
          </p:nvGrpSpPr>
          <p:grpSpPr>
            <a:xfrm>
              <a:off x="7020318" y="5117882"/>
              <a:ext cx="1692772" cy="764772"/>
              <a:chOff x="7020318" y="5117882"/>
              <a:chExt cx="1692772" cy="764772"/>
            </a:xfrm>
          </p:grpSpPr>
          <p:sp>
            <p:nvSpPr>
              <p:cNvPr id="29" name="Seta: para Cima 28">
                <a:extLst>
                  <a:ext uri="{FF2B5EF4-FFF2-40B4-BE49-F238E27FC236}">
                    <a16:creationId xmlns:a16="http://schemas.microsoft.com/office/drawing/2014/main" id="{D88476EE-83BD-6C18-C82C-EF3EA2F3FEB8}"/>
                  </a:ext>
                </a:extLst>
              </p:cNvPr>
              <p:cNvSpPr/>
              <p:nvPr/>
            </p:nvSpPr>
            <p:spPr>
              <a:xfrm rot="5400000">
                <a:off x="7023152" y="5395740"/>
                <a:ext cx="203383" cy="209051"/>
              </a:xfrm>
              <a:prstGeom prst="up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530C87FD-EBB9-714D-B937-594647FABD6B}"/>
                  </a:ext>
                </a:extLst>
              </p:cNvPr>
              <p:cNvSpPr/>
              <p:nvPr/>
            </p:nvSpPr>
            <p:spPr>
              <a:xfrm rot="10800000">
                <a:off x="7291395" y="5117882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33" name="CaixaDeTexto 32">
              <a:extLst>
                <a:ext uri="{FF2B5EF4-FFF2-40B4-BE49-F238E27FC236}">
                  <a16:creationId xmlns:a16="http://schemas.microsoft.com/office/drawing/2014/main" id="{A7C21ED2-20F3-B54F-2D3C-9B44A1FBA781}"/>
                </a:ext>
              </a:extLst>
            </p:cNvPr>
            <p:cNvSpPr txBox="1"/>
            <p:nvPr/>
          </p:nvSpPr>
          <p:spPr>
            <a:xfrm>
              <a:off x="7313367" y="5177102"/>
              <a:ext cx="13997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</a:t>
              </a:r>
            </a:p>
          </p:txBody>
        </p:sp>
      </p:grp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DDE1F2D9-52B9-32D6-0E09-85176133976E}"/>
              </a:ext>
            </a:extLst>
          </p:cNvPr>
          <p:cNvGrpSpPr/>
          <p:nvPr/>
        </p:nvGrpSpPr>
        <p:grpSpPr>
          <a:xfrm>
            <a:off x="7246745" y="4108928"/>
            <a:ext cx="1451461" cy="983551"/>
            <a:chOff x="7246745" y="4108928"/>
            <a:chExt cx="1451461" cy="983551"/>
          </a:xfrm>
        </p:grpSpPr>
        <p:sp>
          <p:nvSpPr>
            <p:cNvPr id="35" name="Seta: para Cima 34">
              <a:extLst>
                <a:ext uri="{FF2B5EF4-FFF2-40B4-BE49-F238E27FC236}">
                  <a16:creationId xmlns:a16="http://schemas.microsoft.com/office/drawing/2014/main" id="{295C6537-1122-2ABE-4AD3-8860534B6037}"/>
                </a:ext>
              </a:extLst>
            </p:cNvPr>
            <p:cNvSpPr/>
            <p:nvPr/>
          </p:nvSpPr>
          <p:spPr>
            <a:xfrm>
              <a:off x="7900550" y="4883428"/>
              <a:ext cx="203383" cy="209051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id="{5A414B52-4185-5BD3-CB88-5036F70A94F2}"/>
                </a:ext>
              </a:extLst>
            </p:cNvPr>
            <p:cNvSpPr/>
            <p:nvPr/>
          </p:nvSpPr>
          <p:spPr>
            <a:xfrm rot="10800000">
              <a:off x="7261628" y="4108928"/>
              <a:ext cx="1421695" cy="74129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7" name="CaixaDeTexto 36">
              <a:extLst>
                <a:ext uri="{FF2B5EF4-FFF2-40B4-BE49-F238E27FC236}">
                  <a16:creationId xmlns:a16="http://schemas.microsoft.com/office/drawing/2014/main" id="{49D86480-5402-A02F-5694-3B4F6439686B}"/>
                </a:ext>
              </a:extLst>
            </p:cNvPr>
            <p:cNvSpPr txBox="1"/>
            <p:nvPr/>
          </p:nvSpPr>
          <p:spPr>
            <a:xfrm>
              <a:off x="7246745" y="4300607"/>
              <a:ext cx="1451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Casamento</a:t>
              </a:r>
            </a:p>
          </p:txBody>
        </p:sp>
      </p:grp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F9B75087-B1F2-02F2-DF36-2082FD9F8FB4}"/>
              </a:ext>
            </a:extLst>
          </p:cNvPr>
          <p:cNvCxnSpPr>
            <a:cxnSpLocks/>
            <a:endCxn id="38" idx="2"/>
          </p:cNvCxnSpPr>
          <p:nvPr/>
        </p:nvCxnSpPr>
        <p:spPr>
          <a:xfrm>
            <a:off x="7229369" y="3453616"/>
            <a:ext cx="572750" cy="12398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Fluxograma: Conector 31">
            <a:extLst>
              <a:ext uri="{FF2B5EF4-FFF2-40B4-BE49-F238E27FC236}">
                <a16:creationId xmlns:a16="http://schemas.microsoft.com/office/drawing/2014/main" id="{04D4023B-9C24-A909-0611-82AC54C25BB6}"/>
              </a:ext>
            </a:extLst>
          </p:cNvPr>
          <p:cNvSpPr/>
          <p:nvPr/>
        </p:nvSpPr>
        <p:spPr>
          <a:xfrm>
            <a:off x="7121805" y="3344627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13763237-FB21-A6FB-7495-7AF66BF9C2A7}"/>
              </a:ext>
            </a:extLst>
          </p:cNvPr>
          <p:cNvCxnSpPr>
            <a:cxnSpLocks/>
          </p:cNvCxnSpPr>
          <p:nvPr/>
        </p:nvCxnSpPr>
        <p:spPr>
          <a:xfrm>
            <a:off x="7972475" y="3470959"/>
            <a:ext cx="572750" cy="12398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904D03C3-AE79-AEBE-B775-7A34AED204D9}"/>
              </a:ext>
            </a:extLst>
          </p:cNvPr>
          <p:cNvGrpSpPr/>
          <p:nvPr/>
        </p:nvGrpSpPr>
        <p:grpSpPr>
          <a:xfrm>
            <a:off x="8073925" y="2210944"/>
            <a:ext cx="1147661" cy="1135201"/>
            <a:chOff x="8073925" y="2210944"/>
            <a:chExt cx="1147661" cy="1135201"/>
          </a:xfrm>
        </p:grpSpPr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BBFF5015-1CF4-AA72-073E-EFADE2C7652F}"/>
                </a:ext>
              </a:extLst>
            </p:cNvPr>
            <p:cNvSpPr/>
            <p:nvPr/>
          </p:nvSpPr>
          <p:spPr>
            <a:xfrm>
              <a:off x="8594473" y="2819072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383BB5B3-4273-7E3E-9C23-19FF0AEB0FE2}"/>
                </a:ext>
              </a:extLst>
            </p:cNvPr>
            <p:cNvSpPr/>
            <p:nvPr/>
          </p:nvSpPr>
          <p:spPr>
            <a:xfrm>
              <a:off x="8073925" y="2210944"/>
              <a:ext cx="1147661" cy="66565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1" name="CaixaDeTexto 50">
              <a:extLst>
                <a:ext uri="{FF2B5EF4-FFF2-40B4-BE49-F238E27FC236}">
                  <a16:creationId xmlns:a16="http://schemas.microsoft.com/office/drawing/2014/main" id="{E5C06FD9-83A6-02A1-FEA2-806C81088726}"/>
                </a:ext>
              </a:extLst>
            </p:cNvPr>
            <p:cNvSpPr txBox="1"/>
            <p:nvPr/>
          </p:nvSpPr>
          <p:spPr>
            <a:xfrm>
              <a:off x="8133034" y="2211297"/>
              <a:ext cx="102944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Retorno</a:t>
              </a:r>
            </a:p>
            <a:p>
              <a:pPr algn="ctr"/>
              <a:r>
                <a:rPr lang="pt-BR" sz="1600" dirty="0"/>
                <a:t>Genebra</a:t>
              </a:r>
            </a:p>
          </p:txBody>
        </p:sp>
      </p:grpSp>
      <p:sp>
        <p:nvSpPr>
          <p:cNvPr id="38" name="Fluxograma: Conector 37">
            <a:extLst>
              <a:ext uri="{FF2B5EF4-FFF2-40B4-BE49-F238E27FC236}">
                <a16:creationId xmlns:a16="http://schemas.microsoft.com/office/drawing/2014/main" id="{57B666CE-653C-4F15-9F7F-D26B99D33622}"/>
              </a:ext>
            </a:extLst>
          </p:cNvPr>
          <p:cNvSpPr/>
          <p:nvPr/>
        </p:nvSpPr>
        <p:spPr>
          <a:xfrm>
            <a:off x="7802119" y="3370233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02B04347-F5A7-0B5B-B8DF-745A7656E00A}"/>
              </a:ext>
            </a:extLst>
          </p:cNvPr>
          <p:cNvGrpSpPr/>
          <p:nvPr/>
        </p:nvGrpSpPr>
        <p:grpSpPr>
          <a:xfrm>
            <a:off x="9280695" y="2210943"/>
            <a:ext cx="1231858" cy="665651"/>
            <a:chOff x="9440784" y="2161199"/>
            <a:chExt cx="1231858" cy="665651"/>
          </a:xfrm>
        </p:grpSpPr>
        <p:sp>
          <p:nvSpPr>
            <p:cNvPr id="50" name="Seta: para Cima 49">
              <a:extLst>
                <a:ext uri="{FF2B5EF4-FFF2-40B4-BE49-F238E27FC236}">
                  <a16:creationId xmlns:a16="http://schemas.microsoft.com/office/drawing/2014/main" id="{E4BA5D7A-2B4F-2CA2-017D-742A49BFE5EC}"/>
                </a:ext>
              </a:extLst>
            </p:cNvPr>
            <p:cNvSpPr/>
            <p:nvPr/>
          </p:nvSpPr>
          <p:spPr>
            <a:xfrm rot="5400000">
              <a:off x="9418528" y="2414586"/>
              <a:ext cx="203383" cy="158872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Retângulo 55">
              <a:extLst>
                <a:ext uri="{FF2B5EF4-FFF2-40B4-BE49-F238E27FC236}">
                  <a16:creationId xmlns:a16="http://schemas.microsoft.com/office/drawing/2014/main" id="{A2E5FA04-A697-273A-D26F-C892B85B5773}"/>
                </a:ext>
              </a:extLst>
            </p:cNvPr>
            <p:cNvSpPr/>
            <p:nvPr/>
          </p:nvSpPr>
          <p:spPr>
            <a:xfrm rot="10800000">
              <a:off x="9662785" y="2161199"/>
              <a:ext cx="998690" cy="66565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7" name="CaixaDeTexto 56">
              <a:extLst>
                <a:ext uri="{FF2B5EF4-FFF2-40B4-BE49-F238E27FC236}">
                  <a16:creationId xmlns:a16="http://schemas.microsoft.com/office/drawing/2014/main" id="{CABC0CD2-61FF-E6E1-B801-AFACF4A0066A}"/>
                </a:ext>
              </a:extLst>
            </p:cNvPr>
            <p:cNvSpPr txBox="1"/>
            <p:nvPr/>
          </p:nvSpPr>
          <p:spPr>
            <a:xfrm>
              <a:off x="9640044" y="2296654"/>
              <a:ext cx="10325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Escolas</a:t>
              </a:r>
            </a:p>
          </p:txBody>
        </p:sp>
      </p:grpSp>
      <p:cxnSp>
        <p:nvCxnSpPr>
          <p:cNvPr id="58" name="Conector reto 57">
            <a:extLst>
              <a:ext uri="{FF2B5EF4-FFF2-40B4-BE49-F238E27FC236}">
                <a16:creationId xmlns:a16="http://schemas.microsoft.com/office/drawing/2014/main" id="{6F91FDEB-E7C7-39A7-0193-2E233560F6F4}"/>
              </a:ext>
            </a:extLst>
          </p:cNvPr>
          <p:cNvCxnSpPr>
            <a:cxnSpLocks/>
          </p:cNvCxnSpPr>
          <p:nvPr/>
        </p:nvCxnSpPr>
        <p:spPr>
          <a:xfrm>
            <a:off x="8781992" y="3468612"/>
            <a:ext cx="380483" cy="8546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Fluxograma: Conector 43">
            <a:extLst>
              <a:ext uri="{FF2B5EF4-FFF2-40B4-BE49-F238E27FC236}">
                <a16:creationId xmlns:a16="http://schemas.microsoft.com/office/drawing/2014/main" id="{6DF0D948-92DB-0FEC-5451-5C774FD47D91}"/>
              </a:ext>
            </a:extLst>
          </p:cNvPr>
          <p:cNvSpPr/>
          <p:nvPr/>
        </p:nvSpPr>
        <p:spPr>
          <a:xfrm>
            <a:off x="8483681" y="3268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2" name="Fluxograma: Conector 61">
            <a:extLst>
              <a:ext uri="{FF2B5EF4-FFF2-40B4-BE49-F238E27FC236}">
                <a16:creationId xmlns:a16="http://schemas.microsoft.com/office/drawing/2014/main" id="{B8A5F477-7DEA-C06A-6D18-2EC00A6220E5}"/>
              </a:ext>
            </a:extLst>
          </p:cNvPr>
          <p:cNvSpPr/>
          <p:nvPr/>
        </p:nvSpPr>
        <p:spPr>
          <a:xfrm>
            <a:off x="8981717" y="3370233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74821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D0EDD3-A4D0-CF09-4509-916D2A2C9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83559796-96D1-43FA-3E86-A3FF85DA4864}"/>
              </a:ext>
            </a:extLst>
          </p:cNvPr>
          <p:cNvGrpSpPr/>
          <p:nvPr/>
        </p:nvGrpSpPr>
        <p:grpSpPr>
          <a:xfrm>
            <a:off x="1473199" y="12698"/>
            <a:ext cx="10384457" cy="6845301"/>
            <a:chOff x="1473199" y="12698"/>
            <a:chExt cx="10384457" cy="6845301"/>
          </a:xfrm>
        </p:grpSpPr>
        <p:pic>
          <p:nvPicPr>
            <p:cNvPr id="3" name="Imagem 2" descr="Homem de chapéu com a boca aberta&#10;&#10;O conteúdo gerado por IA pode estar incorreto.">
              <a:extLst>
                <a:ext uri="{FF2B5EF4-FFF2-40B4-BE49-F238E27FC236}">
                  <a16:creationId xmlns:a16="http://schemas.microsoft.com/office/drawing/2014/main" id="{3D550C04-2074-7B38-6E13-C6788888E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5" t="2593" r="2587" b="7592"/>
            <a:stretch>
              <a:fillRect/>
            </a:stretch>
          </p:blipFill>
          <p:spPr>
            <a:xfrm>
              <a:off x="1473199" y="12698"/>
              <a:ext cx="5113883" cy="6832598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2F4DFE44-1B27-5B9D-9DAF-E0E0B6870D35}"/>
                </a:ext>
              </a:extLst>
            </p:cNvPr>
            <p:cNvSpPr txBox="1"/>
            <p:nvPr/>
          </p:nvSpPr>
          <p:spPr>
            <a:xfrm>
              <a:off x="7010400" y="3105834"/>
              <a:ext cx="484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TEODORO BESSA</a:t>
              </a:r>
            </a:p>
          </p:txBody>
        </p:sp>
        <p:pic>
          <p:nvPicPr>
            <p:cNvPr id="7" name="Imagem 6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D7A54697-BAB2-DBBE-6F8D-1FF3818C9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2024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3E6F76-89F4-651C-E9AD-8CCF1E386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E7DA3B23-F5B8-223C-CE04-3862E0A5890E}"/>
              </a:ext>
            </a:extLst>
          </p:cNvPr>
          <p:cNvGrpSpPr/>
          <p:nvPr/>
        </p:nvGrpSpPr>
        <p:grpSpPr>
          <a:xfrm>
            <a:off x="1507444" y="0"/>
            <a:ext cx="10324812" cy="6858000"/>
            <a:chOff x="1507444" y="0"/>
            <a:chExt cx="10324812" cy="6858000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F3314749-A0A1-4DE0-BD9D-A377EDB7C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" t="1481" r="2064" b="7407"/>
            <a:stretch>
              <a:fillRect/>
            </a:stretch>
          </p:blipFill>
          <p:spPr>
            <a:xfrm rot="5400000">
              <a:off x="2675360" y="-1167916"/>
              <a:ext cx="6858000" cy="9193831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DF6B4C50-C389-68DD-F7E9-210768F3E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635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2F8AE-694A-69F6-1B8E-EDD7CC982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16EF567A-75A4-F117-4A8B-EF1B2685E593}"/>
              </a:ext>
            </a:extLst>
          </p:cNvPr>
          <p:cNvCxnSpPr>
            <a:cxnSpLocks/>
            <a:endCxn id="6" idx="6"/>
          </p:cNvCxnSpPr>
          <p:nvPr/>
        </p:nvCxnSpPr>
        <p:spPr>
          <a:xfrm flipV="1">
            <a:off x="3978129" y="3419486"/>
            <a:ext cx="1929420" cy="2092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882B17E-607E-5389-1B8E-A157152C10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80D837E7-5EA3-D857-14D9-09209DA9214B}"/>
              </a:ext>
            </a:extLst>
          </p:cNvPr>
          <p:cNvCxnSpPr>
            <a:cxnSpLocks/>
            <a:endCxn id="9" idx="6"/>
          </p:cNvCxnSpPr>
          <p:nvPr/>
        </p:nvCxnSpPr>
        <p:spPr>
          <a:xfrm flipV="1">
            <a:off x="723722" y="3443957"/>
            <a:ext cx="3397161" cy="9787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1EB357CF-706D-0B8B-D7B6-1959FCD8E552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46FEEE92-C39B-32D4-44A7-A5C679D86869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9AB3B1CB-6BCA-980B-4558-703116FA8479}"/>
              </a:ext>
            </a:extLst>
          </p:cNvPr>
          <p:cNvSpPr/>
          <p:nvPr/>
        </p:nvSpPr>
        <p:spPr>
          <a:xfrm rot="10800000">
            <a:off x="3893117" y="3567550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08992278-F3B8-7BFA-A866-FB67AEDD6D25}"/>
              </a:ext>
            </a:extLst>
          </p:cNvPr>
          <p:cNvGrpSpPr/>
          <p:nvPr/>
        </p:nvGrpSpPr>
        <p:grpSpPr>
          <a:xfrm>
            <a:off x="3000676" y="4094624"/>
            <a:ext cx="1902819" cy="883606"/>
            <a:chOff x="2941706" y="4094624"/>
            <a:chExt cx="1902819" cy="883606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5B79C3E1-35D2-2973-7BE7-3A976A6D36DB}"/>
                </a:ext>
              </a:extLst>
            </p:cNvPr>
            <p:cNvSpPr/>
            <p:nvPr/>
          </p:nvSpPr>
          <p:spPr>
            <a:xfrm rot="10800000">
              <a:off x="2941706" y="4094624"/>
              <a:ext cx="1902819" cy="883606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ACB1E041-5BBC-C789-ABC2-9DF06C753C51}"/>
                </a:ext>
              </a:extLst>
            </p:cNvPr>
            <p:cNvSpPr txBox="1"/>
            <p:nvPr/>
          </p:nvSpPr>
          <p:spPr>
            <a:xfrm>
              <a:off x="2950558" y="4208430"/>
              <a:ext cx="1893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13 aos 19 anos</a:t>
              </a:r>
            </a:p>
            <a:p>
              <a:pPr algn="ctr"/>
              <a:r>
                <a:rPr lang="pt-BR" dirty="0"/>
                <a:t>Faculdade Paris</a:t>
              </a:r>
            </a:p>
          </p:txBody>
        </p:sp>
      </p:grpSp>
      <p:sp>
        <p:nvSpPr>
          <p:cNvPr id="9" name="Fluxograma: Conector 8">
            <a:extLst>
              <a:ext uri="{FF2B5EF4-FFF2-40B4-BE49-F238E27FC236}">
                <a16:creationId xmlns:a16="http://schemas.microsoft.com/office/drawing/2014/main" id="{40041E9C-1E18-AAF1-FBE9-866A8F87005A}"/>
              </a:ext>
            </a:extLst>
          </p:cNvPr>
          <p:cNvSpPr/>
          <p:nvPr/>
        </p:nvSpPr>
        <p:spPr>
          <a:xfrm>
            <a:off x="3763833" y="3265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BAE39D9B-E8AA-4A5B-D651-DD8B4FD50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918C8127-49AD-90F7-EAE3-40264F9603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46" y="2091522"/>
            <a:ext cx="1699224" cy="1132816"/>
          </a:xfrm>
          <a:prstGeom prst="rect">
            <a:avLst/>
          </a:prstGeom>
        </p:spPr>
      </p:pic>
      <p:sp>
        <p:nvSpPr>
          <p:cNvPr id="52" name="Retângulo 51">
            <a:extLst>
              <a:ext uri="{FF2B5EF4-FFF2-40B4-BE49-F238E27FC236}">
                <a16:creationId xmlns:a16="http://schemas.microsoft.com/office/drawing/2014/main" id="{C5B355A6-D41A-7341-F9B4-8DD869DE10B7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7DC21E23-463B-E8B7-B1D6-B99A212A9235}"/>
              </a:ext>
            </a:extLst>
          </p:cNvPr>
          <p:cNvSpPr txBox="1"/>
          <p:nvPr/>
        </p:nvSpPr>
        <p:spPr>
          <a:xfrm>
            <a:off x="183585" y="2055936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57315E1A-95D4-493B-1D14-9D0EEF058A5A}"/>
              </a:ext>
            </a:extLst>
          </p:cNvPr>
          <p:cNvGrpSpPr/>
          <p:nvPr/>
        </p:nvGrpSpPr>
        <p:grpSpPr>
          <a:xfrm>
            <a:off x="4870999" y="1061863"/>
            <a:ext cx="1725266" cy="1469201"/>
            <a:chOff x="4870999" y="1061863"/>
            <a:chExt cx="1725266" cy="1469201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2A93D674-5838-3D05-6FD8-88A74AA6351B}"/>
                </a:ext>
              </a:extLst>
            </p:cNvPr>
            <p:cNvSpPr/>
            <p:nvPr/>
          </p:nvSpPr>
          <p:spPr>
            <a:xfrm>
              <a:off x="5670017" y="2003991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7D95E6A8-C7F2-A600-DDFC-4FD3D3766CDA}"/>
                </a:ext>
              </a:extLst>
            </p:cNvPr>
            <p:cNvSpPr/>
            <p:nvPr/>
          </p:nvSpPr>
          <p:spPr>
            <a:xfrm>
              <a:off x="4870999" y="1081089"/>
              <a:ext cx="1725266" cy="89939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9ED11217-7BAD-7A28-D0FE-976574ECA722}"/>
                </a:ext>
              </a:extLst>
            </p:cNvPr>
            <p:cNvSpPr txBox="1"/>
            <p:nvPr/>
          </p:nvSpPr>
          <p:spPr>
            <a:xfrm>
              <a:off x="4901016" y="1061863"/>
              <a:ext cx="16560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24 anos</a:t>
              </a:r>
            </a:p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 Suíça</a:t>
              </a:r>
              <a:endParaRPr lang="pt-BR" sz="1600" dirty="0"/>
            </a:p>
          </p:txBody>
        </p:sp>
      </p:grp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48B039CB-D917-585B-87A5-E68D68C6B6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356" y="2523885"/>
            <a:ext cx="751334" cy="751334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268AA5C9-072D-EA18-42C6-D9432004417A}"/>
              </a:ext>
            </a:extLst>
          </p:cNvPr>
          <p:cNvCxnSpPr>
            <a:cxnSpLocks/>
            <a:endCxn id="17" idx="6"/>
          </p:cNvCxnSpPr>
          <p:nvPr/>
        </p:nvCxnSpPr>
        <p:spPr>
          <a:xfrm flipV="1">
            <a:off x="5788028" y="3435203"/>
            <a:ext cx="588098" cy="15729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luxograma: Conector 5">
            <a:extLst>
              <a:ext uri="{FF2B5EF4-FFF2-40B4-BE49-F238E27FC236}">
                <a16:creationId xmlns:a16="http://schemas.microsoft.com/office/drawing/2014/main" id="{870953F3-0AB8-A3A4-54F2-7DEC66C5674C}"/>
              </a:ext>
            </a:extLst>
          </p:cNvPr>
          <p:cNvSpPr/>
          <p:nvPr/>
        </p:nvSpPr>
        <p:spPr>
          <a:xfrm>
            <a:off x="5550499" y="3240961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2B5B7BAD-AF30-C1A8-FA91-56173FF4B9EA}"/>
              </a:ext>
            </a:extLst>
          </p:cNvPr>
          <p:cNvGrpSpPr/>
          <p:nvPr/>
        </p:nvGrpSpPr>
        <p:grpSpPr>
          <a:xfrm>
            <a:off x="5467050" y="3582779"/>
            <a:ext cx="1480304" cy="1267442"/>
            <a:chOff x="5467050" y="3582779"/>
            <a:chExt cx="1480304" cy="1267442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74500CBD-651D-7E33-9265-F67B649B4D90}"/>
                </a:ext>
              </a:extLst>
            </p:cNvPr>
            <p:cNvSpPr/>
            <p:nvPr/>
          </p:nvSpPr>
          <p:spPr>
            <a:xfrm rot="10800000">
              <a:off x="6163016" y="3582779"/>
              <a:ext cx="85012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24" name="Agrupar 23">
              <a:extLst>
                <a:ext uri="{FF2B5EF4-FFF2-40B4-BE49-F238E27FC236}">
                  <a16:creationId xmlns:a16="http://schemas.microsoft.com/office/drawing/2014/main" id="{5B75014B-E8AC-0FBB-0C27-B670AD8DFC53}"/>
                </a:ext>
              </a:extLst>
            </p:cNvPr>
            <p:cNvGrpSpPr/>
            <p:nvPr/>
          </p:nvGrpSpPr>
          <p:grpSpPr>
            <a:xfrm>
              <a:off x="5467050" y="4085449"/>
              <a:ext cx="1480304" cy="764772"/>
              <a:chOff x="5546908" y="4094620"/>
              <a:chExt cx="1480304" cy="764772"/>
            </a:xfrm>
          </p:grpSpPr>
          <p:sp>
            <p:nvSpPr>
              <p:cNvPr id="18" name="Retângulo 17">
                <a:extLst>
                  <a:ext uri="{FF2B5EF4-FFF2-40B4-BE49-F238E27FC236}">
                    <a16:creationId xmlns:a16="http://schemas.microsoft.com/office/drawing/2014/main" id="{D255F1BF-E7DC-2413-4C0F-68B372527A09}"/>
                  </a:ext>
                </a:extLst>
              </p:cNvPr>
              <p:cNvSpPr/>
              <p:nvPr/>
            </p:nvSpPr>
            <p:spPr>
              <a:xfrm rot="10800000">
                <a:off x="5546908" y="4094620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19" name="CaixaDeTexto 18">
                <a:extLst>
                  <a:ext uri="{FF2B5EF4-FFF2-40B4-BE49-F238E27FC236}">
                    <a16:creationId xmlns:a16="http://schemas.microsoft.com/office/drawing/2014/main" id="{6F75E8BA-ED7E-0B9A-3C6F-3089C0E5265E}"/>
                  </a:ext>
                </a:extLst>
              </p:cNvPr>
              <p:cNvSpPr txBox="1"/>
              <p:nvPr/>
            </p:nvSpPr>
            <p:spPr>
              <a:xfrm>
                <a:off x="5575751" y="4167558"/>
                <a:ext cx="145146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dirty="0"/>
                  <a:t>26 anos</a:t>
                </a:r>
              </a:p>
              <a:p>
                <a:pPr algn="ctr"/>
                <a:r>
                  <a:rPr lang="pt-BR" i="1" dirty="0"/>
                  <a:t>As Institutas</a:t>
                </a:r>
              </a:p>
            </p:txBody>
          </p:sp>
        </p:grp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FA32A138-7FD8-65B1-C72B-030DC3DEECEF}"/>
              </a:ext>
            </a:extLst>
          </p:cNvPr>
          <p:cNvGrpSpPr/>
          <p:nvPr/>
        </p:nvGrpSpPr>
        <p:grpSpPr>
          <a:xfrm>
            <a:off x="5486753" y="4898757"/>
            <a:ext cx="1481849" cy="978892"/>
            <a:chOff x="5486753" y="4898757"/>
            <a:chExt cx="1481849" cy="978892"/>
          </a:xfrm>
        </p:grpSpPr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22284E6E-DBD6-EBDA-0A04-CED75A0AB901}"/>
                </a:ext>
              </a:extLst>
            </p:cNvPr>
            <p:cNvSpPr/>
            <p:nvPr/>
          </p:nvSpPr>
          <p:spPr>
            <a:xfrm rot="10800000">
              <a:off x="5486753" y="5112877"/>
              <a:ext cx="1421695" cy="764772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F2A6A42C-CDEB-38CA-1620-49EF8C068361}"/>
                </a:ext>
              </a:extLst>
            </p:cNvPr>
            <p:cNvSpPr txBox="1"/>
            <p:nvPr/>
          </p:nvSpPr>
          <p:spPr>
            <a:xfrm>
              <a:off x="5517141" y="5177101"/>
              <a:ext cx="14514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Vai para Genebra</a:t>
              </a:r>
              <a:endParaRPr lang="pt-BR" i="1" dirty="0"/>
            </a:p>
          </p:txBody>
        </p:sp>
        <p:sp>
          <p:nvSpPr>
            <p:cNvPr id="26" name="Seta: para Cima 25">
              <a:extLst>
                <a:ext uri="{FF2B5EF4-FFF2-40B4-BE49-F238E27FC236}">
                  <a16:creationId xmlns:a16="http://schemas.microsoft.com/office/drawing/2014/main" id="{FD8C5C14-1EA5-AEC4-702F-DA53BCABCC0F}"/>
                </a:ext>
              </a:extLst>
            </p:cNvPr>
            <p:cNvSpPr/>
            <p:nvPr/>
          </p:nvSpPr>
          <p:spPr>
            <a:xfrm rot="10800000">
              <a:off x="6103441" y="4898757"/>
              <a:ext cx="203383" cy="209051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D05F503C-2B56-9E9B-63D2-B62773EE3850}"/>
              </a:ext>
            </a:extLst>
          </p:cNvPr>
          <p:cNvCxnSpPr>
            <a:cxnSpLocks/>
          </p:cNvCxnSpPr>
          <p:nvPr/>
        </p:nvCxnSpPr>
        <p:spPr>
          <a:xfrm>
            <a:off x="6141178" y="3440408"/>
            <a:ext cx="492633" cy="844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luxograma: Conector 16">
            <a:extLst>
              <a:ext uri="{FF2B5EF4-FFF2-40B4-BE49-F238E27FC236}">
                <a16:creationId xmlns:a16="http://schemas.microsoft.com/office/drawing/2014/main" id="{9EB828BC-4BD3-C67A-61E8-4C21D1A25A6D}"/>
              </a:ext>
            </a:extLst>
          </p:cNvPr>
          <p:cNvSpPr/>
          <p:nvPr/>
        </p:nvSpPr>
        <p:spPr>
          <a:xfrm>
            <a:off x="6019076" y="3256678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57714105-A53B-8C5B-09D9-76EA14D57A54}"/>
              </a:ext>
            </a:extLst>
          </p:cNvPr>
          <p:cNvCxnSpPr>
            <a:cxnSpLocks/>
          </p:cNvCxnSpPr>
          <p:nvPr/>
        </p:nvCxnSpPr>
        <p:spPr>
          <a:xfrm>
            <a:off x="6689980" y="3448850"/>
            <a:ext cx="492633" cy="844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luxograma: Conector 26">
            <a:extLst>
              <a:ext uri="{FF2B5EF4-FFF2-40B4-BE49-F238E27FC236}">
                <a16:creationId xmlns:a16="http://schemas.microsoft.com/office/drawing/2014/main" id="{170B8682-511F-88B3-1685-3A7EFECFB847}"/>
              </a:ext>
            </a:extLst>
          </p:cNvPr>
          <p:cNvSpPr/>
          <p:nvPr/>
        </p:nvSpPr>
        <p:spPr>
          <a:xfrm>
            <a:off x="6594199" y="3344627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4B9E467A-AC1F-5DD1-183F-2DE35A4D0137}"/>
              </a:ext>
            </a:extLst>
          </p:cNvPr>
          <p:cNvGrpSpPr/>
          <p:nvPr/>
        </p:nvGrpSpPr>
        <p:grpSpPr>
          <a:xfrm>
            <a:off x="7020318" y="5117882"/>
            <a:ext cx="1692772" cy="764772"/>
            <a:chOff x="7020318" y="5117882"/>
            <a:chExt cx="1692772" cy="764772"/>
          </a:xfrm>
        </p:grpSpPr>
        <p:grpSp>
          <p:nvGrpSpPr>
            <p:cNvPr id="28" name="Agrupar 27">
              <a:extLst>
                <a:ext uri="{FF2B5EF4-FFF2-40B4-BE49-F238E27FC236}">
                  <a16:creationId xmlns:a16="http://schemas.microsoft.com/office/drawing/2014/main" id="{44971093-FF7B-97C2-6C0C-53B3EC895BB6}"/>
                </a:ext>
              </a:extLst>
            </p:cNvPr>
            <p:cNvGrpSpPr/>
            <p:nvPr/>
          </p:nvGrpSpPr>
          <p:grpSpPr>
            <a:xfrm>
              <a:off x="7020318" y="5117882"/>
              <a:ext cx="1692772" cy="764772"/>
              <a:chOff x="7020318" y="5117882"/>
              <a:chExt cx="1692772" cy="764772"/>
            </a:xfrm>
          </p:grpSpPr>
          <p:sp>
            <p:nvSpPr>
              <p:cNvPr id="29" name="Seta: para Cima 28">
                <a:extLst>
                  <a:ext uri="{FF2B5EF4-FFF2-40B4-BE49-F238E27FC236}">
                    <a16:creationId xmlns:a16="http://schemas.microsoft.com/office/drawing/2014/main" id="{1233B8C2-4356-7E9C-C0F3-2D0331FFE8B7}"/>
                  </a:ext>
                </a:extLst>
              </p:cNvPr>
              <p:cNvSpPr/>
              <p:nvPr/>
            </p:nvSpPr>
            <p:spPr>
              <a:xfrm rot="5400000">
                <a:off x="7023152" y="5395740"/>
                <a:ext cx="203383" cy="209051"/>
              </a:xfrm>
              <a:prstGeom prst="up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31" name="Retângulo 30">
                <a:extLst>
                  <a:ext uri="{FF2B5EF4-FFF2-40B4-BE49-F238E27FC236}">
                    <a16:creationId xmlns:a16="http://schemas.microsoft.com/office/drawing/2014/main" id="{8E7CFF60-8A8D-F22A-DF69-0B182291C082}"/>
                  </a:ext>
                </a:extLst>
              </p:cNvPr>
              <p:cNvSpPr/>
              <p:nvPr/>
            </p:nvSpPr>
            <p:spPr>
              <a:xfrm rot="10800000">
                <a:off x="7291395" y="5117882"/>
                <a:ext cx="1421695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sp>
          <p:nvSpPr>
            <p:cNvPr id="33" name="CaixaDeTexto 32">
              <a:extLst>
                <a:ext uri="{FF2B5EF4-FFF2-40B4-BE49-F238E27FC236}">
                  <a16:creationId xmlns:a16="http://schemas.microsoft.com/office/drawing/2014/main" id="{0E75062D-3988-AE09-7BC0-709105011F12}"/>
                </a:ext>
              </a:extLst>
            </p:cNvPr>
            <p:cNvSpPr txBox="1"/>
            <p:nvPr/>
          </p:nvSpPr>
          <p:spPr>
            <a:xfrm>
              <a:off x="7313367" y="5177102"/>
              <a:ext cx="13997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Perseguição</a:t>
              </a:r>
            </a:p>
            <a:p>
              <a:pPr algn="ctr"/>
              <a:r>
                <a:rPr lang="pt-BR" dirty="0"/>
                <a:t>Fuga</a:t>
              </a:r>
            </a:p>
          </p:txBody>
        </p:sp>
      </p:grp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B8D1A379-7CFB-3955-7F59-DFF947BCCE64}"/>
              </a:ext>
            </a:extLst>
          </p:cNvPr>
          <p:cNvGrpSpPr/>
          <p:nvPr/>
        </p:nvGrpSpPr>
        <p:grpSpPr>
          <a:xfrm>
            <a:off x="7246745" y="4108928"/>
            <a:ext cx="1451461" cy="983551"/>
            <a:chOff x="7246745" y="4108928"/>
            <a:chExt cx="1451461" cy="983551"/>
          </a:xfrm>
        </p:grpSpPr>
        <p:sp>
          <p:nvSpPr>
            <p:cNvPr id="35" name="Seta: para Cima 34">
              <a:extLst>
                <a:ext uri="{FF2B5EF4-FFF2-40B4-BE49-F238E27FC236}">
                  <a16:creationId xmlns:a16="http://schemas.microsoft.com/office/drawing/2014/main" id="{8ACEE05B-065E-44B9-92F4-A87C6B78484D}"/>
                </a:ext>
              </a:extLst>
            </p:cNvPr>
            <p:cNvSpPr/>
            <p:nvPr/>
          </p:nvSpPr>
          <p:spPr>
            <a:xfrm>
              <a:off x="7900550" y="4883428"/>
              <a:ext cx="203383" cy="209051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id="{009DBA68-FA9D-D59B-068C-BBEABE734573}"/>
                </a:ext>
              </a:extLst>
            </p:cNvPr>
            <p:cNvSpPr/>
            <p:nvPr/>
          </p:nvSpPr>
          <p:spPr>
            <a:xfrm rot="10800000">
              <a:off x="7261628" y="4108928"/>
              <a:ext cx="1421695" cy="74129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37" name="CaixaDeTexto 36">
              <a:extLst>
                <a:ext uri="{FF2B5EF4-FFF2-40B4-BE49-F238E27FC236}">
                  <a16:creationId xmlns:a16="http://schemas.microsoft.com/office/drawing/2014/main" id="{585548F1-925D-615C-C79C-1AA8D12982ED}"/>
                </a:ext>
              </a:extLst>
            </p:cNvPr>
            <p:cNvSpPr txBox="1"/>
            <p:nvPr/>
          </p:nvSpPr>
          <p:spPr>
            <a:xfrm>
              <a:off x="7246745" y="4300607"/>
              <a:ext cx="1451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Casamento</a:t>
              </a:r>
            </a:p>
          </p:txBody>
        </p:sp>
      </p:grp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060185CD-8E7F-F19D-51C1-101ADE0EE7D2}"/>
              </a:ext>
            </a:extLst>
          </p:cNvPr>
          <p:cNvCxnSpPr>
            <a:cxnSpLocks/>
            <a:endCxn id="38" idx="2"/>
          </p:cNvCxnSpPr>
          <p:nvPr/>
        </p:nvCxnSpPr>
        <p:spPr>
          <a:xfrm>
            <a:off x="7229369" y="3453616"/>
            <a:ext cx="572750" cy="12398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Fluxograma: Conector 31">
            <a:extLst>
              <a:ext uri="{FF2B5EF4-FFF2-40B4-BE49-F238E27FC236}">
                <a16:creationId xmlns:a16="http://schemas.microsoft.com/office/drawing/2014/main" id="{0A2428DE-043E-AA71-B096-CCFE3A61C3E7}"/>
              </a:ext>
            </a:extLst>
          </p:cNvPr>
          <p:cNvSpPr/>
          <p:nvPr/>
        </p:nvSpPr>
        <p:spPr>
          <a:xfrm>
            <a:off x="7121805" y="3344627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1CC5A10F-C855-6800-C5CA-79D2B79C2EBA}"/>
              </a:ext>
            </a:extLst>
          </p:cNvPr>
          <p:cNvCxnSpPr>
            <a:cxnSpLocks/>
          </p:cNvCxnSpPr>
          <p:nvPr/>
        </p:nvCxnSpPr>
        <p:spPr>
          <a:xfrm>
            <a:off x="7972475" y="3470959"/>
            <a:ext cx="572750" cy="12398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4" name="Agrupar 53">
            <a:extLst>
              <a:ext uri="{FF2B5EF4-FFF2-40B4-BE49-F238E27FC236}">
                <a16:creationId xmlns:a16="http://schemas.microsoft.com/office/drawing/2014/main" id="{21E602BE-8D2F-4DA8-6202-A3A3F35BB949}"/>
              </a:ext>
            </a:extLst>
          </p:cNvPr>
          <p:cNvGrpSpPr/>
          <p:nvPr/>
        </p:nvGrpSpPr>
        <p:grpSpPr>
          <a:xfrm>
            <a:off x="8073925" y="2210944"/>
            <a:ext cx="1147661" cy="1135201"/>
            <a:chOff x="8073925" y="2210944"/>
            <a:chExt cx="1147661" cy="1135201"/>
          </a:xfrm>
        </p:grpSpPr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9FADC077-90C3-E7F8-6436-7731FA4A806E}"/>
                </a:ext>
              </a:extLst>
            </p:cNvPr>
            <p:cNvSpPr/>
            <p:nvPr/>
          </p:nvSpPr>
          <p:spPr>
            <a:xfrm>
              <a:off x="8594473" y="2819072"/>
              <a:ext cx="118011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599A1E4F-355C-C48C-59DE-EE1BEBE8780B}"/>
                </a:ext>
              </a:extLst>
            </p:cNvPr>
            <p:cNvSpPr/>
            <p:nvPr/>
          </p:nvSpPr>
          <p:spPr>
            <a:xfrm>
              <a:off x="8073925" y="2210944"/>
              <a:ext cx="1147661" cy="66565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1" name="CaixaDeTexto 50">
              <a:extLst>
                <a:ext uri="{FF2B5EF4-FFF2-40B4-BE49-F238E27FC236}">
                  <a16:creationId xmlns:a16="http://schemas.microsoft.com/office/drawing/2014/main" id="{22CED34D-F225-2BCF-B148-941C831F85B4}"/>
                </a:ext>
              </a:extLst>
            </p:cNvPr>
            <p:cNvSpPr txBox="1"/>
            <p:nvPr/>
          </p:nvSpPr>
          <p:spPr>
            <a:xfrm>
              <a:off x="8133034" y="2211297"/>
              <a:ext cx="102944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Retorno</a:t>
              </a:r>
            </a:p>
            <a:p>
              <a:pPr algn="ctr"/>
              <a:r>
                <a:rPr lang="pt-BR" sz="1600" dirty="0"/>
                <a:t>Genebra</a:t>
              </a:r>
            </a:p>
          </p:txBody>
        </p:sp>
      </p:grpSp>
      <p:sp>
        <p:nvSpPr>
          <p:cNvPr id="38" name="Fluxograma: Conector 37">
            <a:extLst>
              <a:ext uri="{FF2B5EF4-FFF2-40B4-BE49-F238E27FC236}">
                <a16:creationId xmlns:a16="http://schemas.microsoft.com/office/drawing/2014/main" id="{D49CD0EB-DAEB-9B70-C6C0-28A833408E93}"/>
              </a:ext>
            </a:extLst>
          </p:cNvPr>
          <p:cNvSpPr/>
          <p:nvPr/>
        </p:nvSpPr>
        <p:spPr>
          <a:xfrm>
            <a:off x="7802119" y="3370233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6290A3E0-1B25-35F9-59FF-39398D7D384E}"/>
              </a:ext>
            </a:extLst>
          </p:cNvPr>
          <p:cNvGrpSpPr/>
          <p:nvPr/>
        </p:nvGrpSpPr>
        <p:grpSpPr>
          <a:xfrm>
            <a:off x="9280695" y="2210943"/>
            <a:ext cx="1231858" cy="665651"/>
            <a:chOff x="9440784" y="2161199"/>
            <a:chExt cx="1231858" cy="665651"/>
          </a:xfrm>
        </p:grpSpPr>
        <p:sp>
          <p:nvSpPr>
            <p:cNvPr id="50" name="Seta: para Cima 49">
              <a:extLst>
                <a:ext uri="{FF2B5EF4-FFF2-40B4-BE49-F238E27FC236}">
                  <a16:creationId xmlns:a16="http://schemas.microsoft.com/office/drawing/2014/main" id="{4CF2F66A-A6F3-A206-0023-AF769C8C97BF}"/>
                </a:ext>
              </a:extLst>
            </p:cNvPr>
            <p:cNvSpPr/>
            <p:nvPr/>
          </p:nvSpPr>
          <p:spPr>
            <a:xfrm rot="5400000">
              <a:off x="9418528" y="2414586"/>
              <a:ext cx="203383" cy="158872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6" name="Retângulo 55">
              <a:extLst>
                <a:ext uri="{FF2B5EF4-FFF2-40B4-BE49-F238E27FC236}">
                  <a16:creationId xmlns:a16="http://schemas.microsoft.com/office/drawing/2014/main" id="{9B4CD177-9CBF-43C2-FD36-A1D4EAEB4561}"/>
                </a:ext>
              </a:extLst>
            </p:cNvPr>
            <p:cNvSpPr/>
            <p:nvPr/>
          </p:nvSpPr>
          <p:spPr>
            <a:xfrm rot="10800000">
              <a:off x="9662785" y="2161199"/>
              <a:ext cx="998690" cy="665651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7" name="CaixaDeTexto 56">
              <a:extLst>
                <a:ext uri="{FF2B5EF4-FFF2-40B4-BE49-F238E27FC236}">
                  <a16:creationId xmlns:a16="http://schemas.microsoft.com/office/drawing/2014/main" id="{1F21F50D-711A-3DB9-A1AE-912603DF3A1C}"/>
                </a:ext>
              </a:extLst>
            </p:cNvPr>
            <p:cNvSpPr txBox="1"/>
            <p:nvPr/>
          </p:nvSpPr>
          <p:spPr>
            <a:xfrm>
              <a:off x="9640044" y="2296654"/>
              <a:ext cx="10325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Escolas</a:t>
              </a:r>
            </a:p>
          </p:txBody>
        </p:sp>
      </p:grpSp>
      <p:cxnSp>
        <p:nvCxnSpPr>
          <p:cNvPr id="58" name="Conector reto 57">
            <a:extLst>
              <a:ext uri="{FF2B5EF4-FFF2-40B4-BE49-F238E27FC236}">
                <a16:creationId xmlns:a16="http://schemas.microsoft.com/office/drawing/2014/main" id="{7A541DBF-3783-0157-DC5C-522A6B002581}"/>
              </a:ext>
            </a:extLst>
          </p:cNvPr>
          <p:cNvCxnSpPr>
            <a:cxnSpLocks/>
          </p:cNvCxnSpPr>
          <p:nvPr/>
        </p:nvCxnSpPr>
        <p:spPr>
          <a:xfrm>
            <a:off x="8781992" y="3468612"/>
            <a:ext cx="380483" cy="8546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Fluxograma: Conector 43">
            <a:extLst>
              <a:ext uri="{FF2B5EF4-FFF2-40B4-BE49-F238E27FC236}">
                <a16:creationId xmlns:a16="http://schemas.microsoft.com/office/drawing/2014/main" id="{2D7DA738-A4D9-E8C1-CCDA-ACA5F2AACFEB}"/>
              </a:ext>
            </a:extLst>
          </p:cNvPr>
          <p:cNvSpPr/>
          <p:nvPr/>
        </p:nvSpPr>
        <p:spPr>
          <a:xfrm>
            <a:off x="8483681" y="3268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60" name="Conector reto 59">
            <a:extLst>
              <a:ext uri="{FF2B5EF4-FFF2-40B4-BE49-F238E27FC236}">
                <a16:creationId xmlns:a16="http://schemas.microsoft.com/office/drawing/2014/main" id="{E6804B1F-FF2C-1389-6748-37FFD9748760}"/>
              </a:ext>
            </a:extLst>
          </p:cNvPr>
          <p:cNvCxnSpPr>
            <a:cxnSpLocks/>
            <a:endCxn id="59" idx="2"/>
          </p:cNvCxnSpPr>
          <p:nvPr/>
        </p:nvCxnSpPr>
        <p:spPr>
          <a:xfrm flipV="1">
            <a:off x="9080611" y="3457292"/>
            <a:ext cx="1992449" cy="16204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Fluxograma: Conector 61">
            <a:extLst>
              <a:ext uri="{FF2B5EF4-FFF2-40B4-BE49-F238E27FC236}">
                <a16:creationId xmlns:a16="http://schemas.microsoft.com/office/drawing/2014/main" id="{28038E7A-3F26-BDE0-0559-DCA356D44D1D}"/>
              </a:ext>
            </a:extLst>
          </p:cNvPr>
          <p:cNvSpPr/>
          <p:nvPr/>
        </p:nvSpPr>
        <p:spPr>
          <a:xfrm>
            <a:off x="8981717" y="3370233"/>
            <a:ext cx="191562" cy="191562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3" name="Agrupar 62">
            <a:extLst>
              <a:ext uri="{FF2B5EF4-FFF2-40B4-BE49-F238E27FC236}">
                <a16:creationId xmlns:a16="http://schemas.microsoft.com/office/drawing/2014/main" id="{E78DCC12-8768-80DA-4F09-1F3BB035874E}"/>
              </a:ext>
            </a:extLst>
          </p:cNvPr>
          <p:cNvGrpSpPr/>
          <p:nvPr/>
        </p:nvGrpSpPr>
        <p:grpSpPr>
          <a:xfrm>
            <a:off x="10639898" y="3535468"/>
            <a:ext cx="1223374" cy="1292977"/>
            <a:chOff x="10312502" y="3566416"/>
            <a:chExt cx="1223374" cy="1292977"/>
          </a:xfrm>
        </p:grpSpPr>
        <p:sp>
          <p:nvSpPr>
            <p:cNvPr id="64" name="Retângulo 63">
              <a:extLst>
                <a:ext uri="{FF2B5EF4-FFF2-40B4-BE49-F238E27FC236}">
                  <a16:creationId xmlns:a16="http://schemas.microsoft.com/office/drawing/2014/main" id="{6CE4C4F9-79C2-0C86-D86F-51ABC4C2C9D8}"/>
                </a:ext>
              </a:extLst>
            </p:cNvPr>
            <p:cNvSpPr/>
            <p:nvPr/>
          </p:nvSpPr>
          <p:spPr>
            <a:xfrm rot="10800000">
              <a:off x="10881683" y="3566416"/>
              <a:ext cx="85012" cy="527073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65" name="Agrupar 64">
              <a:extLst>
                <a:ext uri="{FF2B5EF4-FFF2-40B4-BE49-F238E27FC236}">
                  <a16:creationId xmlns:a16="http://schemas.microsoft.com/office/drawing/2014/main" id="{4B37DD40-0138-699D-66DE-2D6C080D719D}"/>
                </a:ext>
              </a:extLst>
            </p:cNvPr>
            <p:cNvGrpSpPr/>
            <p:nvPr/>
          </p:nvGrpSpPr>
          <p:grpSpPr>
            <a:xfrm>
              <a:off x="10312502" y="4094621"/>
              <a:ext cx="1223374" cy="764772"/>
              <a:chOff x="10226082" y="4078257"/>
              <a:chExt cx="1223374" cy="764772"/>
            </a:xfrm>
          </p:grpSpPr>
          <p:sp>
            <p:nvSpPr>
              <p:cNvPr id="66" name="Retângulo 65">
                <a:extLst>
                  <a:ext uri="{FF2B5EF4-FFF2-40B4-BE49-F238E27FC236}">
                    <a16:creationId xmlns:a16="http://schemas.microsoft.com/office/drawing/2014/main" id="{3F1E0560-945A-AB86-074A-48224E8489BC}"/>
                  </a:ext>
                </a:extLst>
              </p:cNvPr>
              <p:cNvSpPr/>
              <p:nvPr/>
            </p:nvSpPr>
            <p:spPr>
              <a:xfrm rot="10800000">
                <a:off x="10255846" y="4078257"/>
                <a:ext cx="1193609" cy="764772"/>
              </a:xfrm>
              <a:prstGeom prst="rect">
                <a:avLst/>
              </a:prstGeom>
              <a:solidFill>
                <a:srgbClr val="FFFF00"/>
              </a:solidFill>
              <a:ln w="63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sp>
            <p:nvSpPr>
              <p:cNvPr id="67" name="CaixaDeTexto 66">
                <a:extLst>
                  <a:ext uri="{FF2B5EF4-FFF2-40B4-BE49-F238E27FC236}">
                    <a16:creationId xmlns:a16="http://schemas.microsoft.com/office/drawing/2014/main" id="{D56DAEF3-D048-FFC5-479A-6547835BEFCD}"/>
                  </a:ext>
                </a:extLst>
              </p:cNvPr>
              <p:cNvSpPr txBox="1"/>
              <p:nvPr/>
            </p:nvSpPr>
            <p:spPr>
              <a:xfrm>
                <a:off x="10226082" y="4137477"/>
                <a:ext cx="122337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pt-BR" dirty="0"/>
                  <a:t>Morre aos 55 anos</a:t>
                </a:r>
                <a:endParaRPr lang="pt-BR" i="1" dirty="0"/>
              </a:p>
            </p:txBody>
          </p:sp>
        </p:grpSp>
      </p:grpSp>
      <p:sp>
        <p:nvSpPr>
          <p:cNvPr id="59" name="Fluxograma: Conector 58">
            <a:extLst>
              <a:ext uri="{FF2B5EF4-FFF2-40B4-BE49-F238E27FC236}">
                <a16:creationId xmlns:a16="http://schemas.microsoft.com/office/drawing/2014/main" id="{1CF55779-1113-119E-A3CE-66523C5CE7D1}"/>
              </a:ext>
            </a:extLst>
          </p:cNvPr>
          <p:cNvSpPr/>
          <p:nvPr/>
        </p:nvSpPr>
        <p:spPr>
          <a:xfrm>
            <a:off x="11073060" y="3278767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90921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3ECC62-7EFB-3676-FF9E-E0C96C361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69D217F9-32AD-0392-4716-0A070881903A}"/>
              </a:ext>
            </a:extLst>
          </p:cNvPr>
          <p:cNvGrpSpPr/>
          <p:nvPr/>
        </p:nvGrpSpPr>
        <p:grpSpPr>
          <a:xfrm>
            <a:off x="1535875" y="-2"/>
            <a:ext cx="10296381" cy="6858001"/>
            <a:chOff x="1535875" y="-2"/>
            <a:chExt cx="10296381" cy="6858001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3786B6C0-F836-7A05-7AB9-33F004DAA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" t="1482" r="2325" b="7592"/>
            <a:stretch>
              <a:fillRect/>
            </a:stretch>
          </p:blipFill>
          <p:spPr>
            <a:xfrm rot="5400000">
              <a:off x="2706981" y="-1171108"/>
              <a:ext cx="6858001" cy="9200214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DC59C0E3-5603-22BA-119F-23EF5DB01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6233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7175D3-91FB-90ED-6686-2A28288F0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C6A64177-2FDC-C2C5-CEAE-BB3BEE5D8111}"/>
              </a:ext>
            </a:extLst>
          </p:cNvPr>
          <p:cNvGrpSpPr/>
          <p:nvPr/>
        </p:nvGrpSpPr>
        <p:grpSpPr>
          <a:xfrm>
            <a:off x="1451777" y="0"/>
            <a:ext cx="10380479" cy="6858000"/>
            <a:chOff x="1451777" y="0"/>
            <a:chExt cx="10380479" cy="6858000"/>
          </a:xfrm>
        </p:grpSpPr>
        <p:pic>
          <p:nvPicPr>
            <p:cNvPr id="5" name="Imagem 4" descr="Uma imagem contendo Forma&#10;&#10;O conteúdo gerado por IA pode estar incorreto.">
              <a:extLst>
                <a:ext uri="{FF2B5EF4-FFF2-40B4-BE49-F238E27FC236}">
                  <a16:creationId xmlns:a16="http://schemas.microsoft.com/office/drawing/2014/main" id="{2922BC28-2151-6FFB-EB48-BA22144BD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8" t="1297" r="2063" b="7406"/>
            <a:stretch>
              <a:fillRect/>
            </a:stretch>
          </p:blipFill>
          <p:spPr>
            <a:xfrm rot="5400000">
              <a:off x="2667000" y="-1215223"/>
              <a:ext cx="6858000" cy="9288445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38A87DC-87E0-A356-DEC9-036B42417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2403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Agrupar 12">
            <a:extLst>
              <a:ext uri="{FF2B5EF4-FFF2-40B4-BE49-F238E27FC236}">
                <a16:creationId xmlns:a16="http://schemas.microsoft.com/office/drawing/2014/main" id="{217F73FD-F5F4-8A26-275A-3EFA5AD3D29F}"/>
              </a:ext>
            </a:extLst>
          </p:cNvPr>
          <p:cNvGrpSpPr/>
          <p:nvPr/>
        </p:nvGrpSpPr>
        <p:grpSpPr>
          <a:xfrm>
            <a:off x="-44880" y="0"/>
            <a:ext cx="12263471" cy="6858000"/>
            <a:chOff x="-44880" y="0"/>
            <a:chExt cx="12263471" cy="6858000"/>
          </a:xfrm>
        </p:grpSpPr>
        <p:pic>
          <p:nvPicPr>
            <p:cNvPr id="3" name="Imagem 2" descr="Mapa&#10;&#10;O conteúdo gerado por IA pode estar incorreto.">
              <a:extLst>
                <a:ext uri="{FF2B5EF4-FFF2-40B4-BE49-F238E27FC236}">
                  <a16:creationId xmlns:a16="http://schemas.microsoft.com/office/drawing/2014/main" id="{0A1420CB-6B49-3572-5201-CE133AFB2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00" t="55117" r="48116" b="21876"/>
            <a:stretch>
              <a:fillRect/>
            </a:stretch>
          </p:blipFill>
          <p:spPr>
            <a:xfrm>
              <a:off x="-26044" y="0"/>
              <a:ext cx="12244635" cy="6858000"/>
            </a:xfrm>
            <a:prstGeom prst="rect">
              <a:avLst/>
            </a:prstGeom>
          </p:spPr>
        </p:pic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DBC944C2-10FC-A740-0F46-02929258AC34}"/>
                </a:ext>
              </a:extLst>
            </p:cNvPr>
            <p:cNvSpPr/>
            <p:nvPr/>
          </p:nvSpPr>
          <p:spPr>
            <a:xfrm>
              <a:off x="6959599" y="2324101"/>
              <a:ext cx="2322286" cy="787400"/>
            </a:xfrm>
            <a:prstGeom prst="rect">
              <a:avLst/>
            </a:prstGeom>
            <a:solidFill>
              <a:srgbClr val="DA214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03720F12-50A0-31F4-E30E-486A629BF325}"/>
                </a:ext>
              </a:extLst>
            </p:cNvPr>
            <p:cNvSpPr/>
            <p:nvPr/>
          </p:nvSpPr>
          <p:spPr>
            <a:xfrm>
              <a:off x="9849111" y="1006929"/>
              <a:ext cx="2367645" cy="787400"/>
            </a:xfrm>
            <a:prstGeom prst="rect">
              <a:avLst/>
            </a:prstGeom>
            <a:solidFill>
              <a:srgbClr val="00B49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5DABC206-E4D8-EADF-B6FB-928CFDB02298}"/>
                </a:ext>
              </a:extLst>
            </p:cNvPr>
            <p:cNvSpPr/>
            <p:nvPr/>
          </p:nvSpPr>
          <p:spPr>
            <a:xfrm>
              <a:off x="11010257" y="1392614"/>
              <a:ext cx="1103085" cy="355599"/>
            </a:xfrm>
            <a:prstGeom prst="rect">
              <a:avLst/>
            </a:prstGeom>
            <a:solidFill>
              <a:srgbClr val="00B49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29F21E38-E4DF-0413-123E-67806B3B9A87}"/>
                </a:ext>
              </a:extLst>
            </p:cNvPr>
            <p:cNvSpPr/>
            <p:nvPr/>
          </p:nvSpPr>
          <p:spPr>
            <a:xfrm>
              <a:off x="10023285" y="4669972"/>
              <a:ext cx="1538514" cy="787400"/>
            </a:xfrm>
            <a:prstGeom prst="rect">
              <a:avLst/>
            </a:prstGeom>
            <a:solidFill>
              <a:srgbClr val="9239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468A6778-3837-FAB8-7A24-EFE95A6EBB1F}"/>
                </a:ext>
              </a:extLst>
            </p:cNvPr>
            <p:cNvSpPr/>
            <p:nvPr/>
          </p:nvSpPr>
          <p:spPr>
            <a:xfrm>
              <a:off x="-44880" y="0"/>
              <a:ext cx="1588143" cy="3082020"/>
            </a:xfrm>
            <a:prstGeom prst="rect">
              <a:avLst/>
            </a:prstGeom>
            <a:solidFill>
              <a:srgbClr val="68D9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: Cantos Arredondados 10">
              <a:extLst>
                <a:ext uri="{FF2B5EF4-FFF2-40B4-BE49-F238E27FC236}">
                  <a16:creationId xmlns:a16="http://schemas.microsoft.com/office/drawing/2014/main" id="{022C905F-4468-4CF8-823D-68B022E118F9}"/>
                </a:ext>
              </a:extLst>
            </p:cNvPr>
            <p:cNvSpPr/>
            <p:nvPr/>
          </p:nvSpPr>
          <p:spPr>
            <a:xfrm>
              <a:off x="8082642" y="488950"/>
              <a:ext cx="947058" cy="215900"/>
            </a:xfrm>
            <a:prstGeom prst="roundRect">
              <a:avLst/>
            </a:prstGeom>
            <a:solidFill>
              <a:srgbClr val="673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17" name="Tinta 16">
                  <a:extLst>
                    <a:ext uri="{FF2B5EF4-FFF2-40B4-BE49-F238E27FC236}">
                      <a16:creationId xmlns:a16="http://schemas.microsoft.com/office/drawing/2014/main" id="{893611FF-9AC0-95A5-8EC2-490300516F56}"/>
                    </a:ext>
                  </a:extLst>
                </p14:cNvPr>
                <p14:cNvContentPartPr/>
                <p14:nvPr/>
              </p14:nvContentPartPr>
              <p14:xfrm>
                <a:off x="7353105" y="1285470"/>
                <a:ext cx="360" cy="360"/>
              </p14:xfrm>
            </p:contentPart>
          </mc:Choice>
          <mc:Fallback>
            <p:pic>
              <p:nvPicPr>
                <p:cNvPr id="17" name="Tinta 16">
                  <a:extLst>
                    <a:ext uri="{FF2B5EF4-FFF2-40B4-BE49-F238E27FC236}">
                      <a16:creationId xmlns:a16="http://schemas.microsoft.com/office/drawing/2014/main" id="{893611FF-9AC0-95A5-8EC2-490300516F56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290105" y="1222470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DD26A49D-203C-5F0A-6C2C-1D314C25AEED}"/>
                </a:ext>
              </a:extLst>
            </p:cNvPr>
            <p:cNvSpPr txBox="1"/>
            <p:nvPr/>
          </p:nvSpPr>
          <p:spPr>
            <a:xfrm>
              <a:off x="6875045" y="3161041"/>
              <a:ext cx="18129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FRANÇA</a:t>
              </a: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F73452F4-73E5-1BBE-EA46-EFCE300771D8}"/>
                </a:ext>
              </a:extLst>
            </p:cNvPr>
            <p:cNvSpPr txBox="1"/>
            <p:nvPr/>
          </p:nvSpPr>
          <p:spPr>
            <a:xfrm>
              <a:off x="6762962" y="1358899"/>
              <a:ext cx="1812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Noyon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DEE0498E-2799-0DB3-CB8F-BD17E22CC0E3}"/>
                </a:ext>
              </a:extLst>
            </p:cNvPr>
            <p:cNvSpPr txBox="1"/>
            <p:nvPr/>
          </p:nvSpPr>
          <p:spPr>
            <a:xfrm>
              <a:off x="10499085" y="1100804"/>
              <a:ext cx="1717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ALEMANHA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4AAB455A-1B0F-9FAE-65FC-789FE023FA87}"/>
                </a:ext>
              </a:extLst>
            </p:cNvPr>
            <p:cNvSpPr txBox="1"/>
            <p:nvPr/>
          </p:nvSpPr>
          <p:spPr>
            <a:xfrm>
              <a:off x="9777710" y="5232836"/>
              <a:ext cx="218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ITÁLIA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DD027B16-7BA2-5DF3-D7D5-FFF4EFD02A19}"/>
                </a:ext>
              </a:extLst>
            </p:cNvPr>
            <p:cNvSpPr txBox="1"/>
            <p:nvPr/>
          </p:nvSpPr>
          <p:spPr>
            <a:xfrm>
              <a:off x="2710331" y="6122544"/>
              <a:ext cx="218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ESPANHA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6FE17976-F3E5-3DDF-9DE7-0A869AA1B36D}"/>
                </a:ext>
              </a:extLst>
            </p:cNvPr>
            <p:cNvSpPr txBox="1"/>
            <p:nvPr/>
          </p:nvSpPr>
          <p:spPr>
            <a:xfrm>
              <a:off x="8852021" y="3499595"/>
              <a:ext cx="218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SUÍÇA</a:t>
              </a:r>
            </a:p>
          </p:txBody>
        </p:sp>
        <p:pic>
          <p:nvPicPr>
            <p:cNvPr id="2" name="Imagem 1" descr="Mapa&#10;&#10;O conteúdo gerado por IA pode estar incorreto.">
              <a:extLst>
                <a:ext uri="{FF2B5EF4-FFF2-40B4-BE49-F238E27FC236}">
                  <a16:creationId xmlns:a16="http://schemas.microsoft.com/office/drawing/2014/main" id="{4F2F335E-C9D3-600A-E419-3E82DDE4CD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620" t="2086" r="3161" b="90986"/>
            <a:stretch>
              <a:fillRect/>
            </a:stretch>
          </p:blipFill>
          <p:spPr>
            <a:xfrm rot="5400000">
              <a:off x="11611370" y="6255645"/>
              <a:ext cx="339989" cy="789769"/>
            </a:xfrm>
            <a:prstGeom prst="rect">
              <a:avLst/>
            </a:prstGeom>
          </p:spPr>
        </p:pic>
        <p:pic>
          <p:nvPicPr>
            <p:cNvPr id="8" name="Imagem 7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AB92E7D8-9C34-D45C-212E-4D7690B00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1765" y="6412954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1954025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4C0AFB1-4AEB-02DF-496C-851CD29852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12CAC4C2-02CD-E86D-3CCD-74FC2B12ADBA}"/>
              </a:ext>
            </a:extLst>
          </p:cNvPr>
          <p:cNvSpPr/>
          <p:nvPr/>
        </p:nvSpPr>
        <p:spPr>
          <a:xfrm>
            <a:off x="0" y="588873"/>
            <a:ext cx="12270649" cy="5680254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Retângulo 48">
            <a:extLst>
              <a:ext uri="{FF2B5EF4-FFF2-40B4-BE49-F238E27FC236}">
                <a16:creationId xmlns:a16="http://schemas.microsoft.com/office/drawing/2014/main" id="{6524D82A-5AE7-6201-0729-35DDB680AE87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1E19F591-F747-D2EE-390E-D9F81FAD78BD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6731031E-5294-F23E-3AEC-91BBF94D9E49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3B47A610-969E-8297-153F-F4D1EDA94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sp>
        <p:nvSpPr>
          <p:cNvPr id="52" name="CaixaDeTexto 51">
            <a:extLst>
              <a:ext uri="{FF2B5EF4-FFF2-40B4-BE49-F238E27FC236}">
                <a16:creationId xmlns:a16="http://schemas.microsoft.com/office/drawing/2014/main" id="{CDEC14D7-3CC9-4ABC-D627-AAB080CD72C7}"/>
              </a:ext>
            </a:extLst>
          </p:cNvPr>
          <p:cNvSpPr txBox="1"/>
          <p:nvPr/>
        </p:nvSpPr>
        <p:spPr>
          <a:xfrm>
            <a:off x="241850" y="2055860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</p:spTree>
    <p:extLst>
      <p:ext uri="{BB962C8B-B14F-4D97-AF65-F5344CB8AC3E}">
        <p14:creationId xmlns:p14="http://schemas.microsoft.com/office/powerpoint/2010/main" val="26367562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063B62-DE00-DA30-7248-6EE855740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Agrupar 12">
            <a:extLst>
              <a:ext uri="{FF2B5EF4-FFF2-40B4-BE49-F238E27FC236}">
                <a16:creationId xmlns:a16="http://schemas.microsoft.com/office/drawing/2014/main" id="{95D70557-7E9D-7933-2B98-399E09337955}"/>
              </a:ext>
            </a:extLst>
          </p:cNvPr>
          <p:cNvGrpSpPr/>
          <p:nvPr/>
        </p:nvGrpSpPr>
        <p:grpSpPr>
          <a:xfrm>
            <a:off x="-44880" y="0"/>
            <a:ext cx="12263471" cy="6858000"/>
            <a:chOff x="-44880" y="0"/>
            <a:chExt cx="12263471" cy="6858000"/>
          </a:xfrm>
        </p:grpSpPr>
        <p:pic>
          <p:nvPicPr>
            <p:cNvPr id="3" name="Imagem 2" descr="Mapa&#10;&#10;O conteúdo gerado por IA pode estar incorreto.">
              <a:extLst>
                <a:ext uri="{FF2B5EF4-FFF2-40B4-BE49-F238E27FC236}">
                  <a16:creationId xmlns:a16="http://schemas.microsoft.com/office/drawing/2014/main" id="{62426276-8FAF-4575-A47A-2E63F12F2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00" t="55117" r="48116" b="21876"/>
            <a:stretch>
              <a:fillRect/>
            </a:stretch>
          </p:blipFill>
          <p:spPr>
            <a:xfrm>
              <a:off x="-26044" y="0"/>
              <a:ext cx="12244635" cy="6858000"/>
            </a:xfrm>
            <a:prstGeom prst="rect">
              <a:avLst/>
            </a:prstGeom>
          </p:spPr>
        </p:pic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9524D856-8267-51B9-1523-EF302DE9691F}"/>
                </a:ext>
              </a:extLst>
            </p:cNvPr>
            <p:cNvSpPr/>
            <p:nvPr/>
          </p:nvSpPr>
          <p:spPr>
            <a:xfrm>
              <a:off x="6959599" y="2324101"/>
              <a:ext cx="2322286" cy="787400"/>
            </a:xfrm>
            <a:prstGeom prst="rect">
              <a:avLst/>
            </a:prstGeom>
            <a:solidFill>
              <a:srgbClr val="DA214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9D724021-7D0F-BF0D-DC0D-4EB183497372}"/>
                </a:ext>
              </a:extLst>
            </p:cNvPr>
            <p:cNvSpPr/>
            <p:nvPr/>
          </p:nvSpPr>
          <p:spPr>
            <a:xfrm>
              <a:off x="9849111" y="1006929"/>
              <a:ext cx="2367645" cy="787400"/>
            </a:xfrm>
            <a:prstGeom prst="rect">
              <a:avLst/>
            </a:prstGeom>
            <a:solidFill>
              <a:srgbClr val="00B49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D052E340-67B0-C158-C459-951C591519DF}"/>
                </a:ext>
              </a:extLst>
            </p:cNvPr>
            <p:cNvSpPr/>
            <p:nvPr/>
          </p:nvSpPr>
          <p:spPr>
            <a:xfrm>
              <a:off x="11010257" y="1392614"/>
              <a:ext cx="1103085" cy="355599"/>
            </a:xfrm>
            <a:prstGeom prst="rect">
              <a:avLst/>
            </a:prstGeom>
            <a:solidFill>
              <a:srgbClr val="00B49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E7D99CFA-E69A-FFD6-E1C4-A7CB8AD94059}"/>
                </a:ext>
              </a:extLst>
            </p:cNvPr>
            <p:cNvSpPr/>
            <p:nvPr/>
          </p:nvSpPr>
          <p:spPr>
            <a:xfrm>
              <a:off x="10023285" y="4669972"/>
              <a:ext cx="1538514" cy="787400"/>
            </a:xfrm>
            <a:prstGeom prst="rect">
              <a:avLst/>
            </a:prstGeom>
            <a:solidFill>
              <a:srgbClr val="9239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49DABFAA-4AC8-5F68-AD85-9F6C0F34EFA6}"/>
                </a:ext>
              </a:extLst>
            </p:cNvPr>
            <p:cNvSpPr/>
            <p:nvPr/>
          </p:nvSpPr>
          <p:spPr>
            <a:xfrm>
              <a:off x="-44880" y="0"/>
              <a:ext cx="1588143" cy="3082020"/>
            </a:xfrm>
            <a:prstGeom prst="rect">
              <a:avLst/>
            </a:prstGeom>
            <a:solidFill>
              <a:srgbClr val="68D9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: Cantos Arredondados 10">
              <a:extLst>
                <a:ext uri="{FF2B5EF4-FFF2-40B4-BE49-F238E27FC236}">
                  <a16:creationId xmlns:a16="http://schemas.microsoft.com/office/drawing/2014/main" id="{AFBA8BE6-D5B2-C45E-C5D1-02EBF1400F90}"/>
                </a:ext>
              </a:extLst>
            </p:cNvPr>
            <p:cNvSpPr/>
            <p:nvPr/>
          </p:nvSpPr>
          <p:spPr>
            <a:xfrm>
              <a:off x="8082642" y="488950"/>
              <a:ext cx="947058" cy="215900"/>
            </a:xfrm>
            <a:prstGeom prst="roundRect">
              <a:avLst/>
            </a:prstGeom>
            <a:solidFill>
              <a:srgbClr val="673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17" name="Tinta 16">
                  <a:extLst>
                    <a:ext uri="{FF2B5EF4-FFF2-40B4-BE49-F238E27FC236}">
                      <a16:creationId xmlns:a16="http://schemas.microsoft.com/office/drawing/2014/main" id="{BD4306F1-BDC0-8717-4A76-72381E6590C7}"/>
                    </a:ext>
                  </a:extLst>
                </p14:cNvPr>
                <p14:cNvContentPartPr/>
                <p14:nvPr/>
              </p14:nvContentPartPr>
              <p14:xfrm>
                <a:off x="7353105" y="1285470"/>
                <a:ext cx="360" cy="360"/>
              </p14:xfrm>
            </p:contentPart>
          </mc:Choice>
          <mc:Fallback>
            <p:pic>
              <p:nvPicPr>
                <p:cNvPr id="17" name="Tinta 16">
                  <a:extLst>
                    <a:ext uri="{FF2B5EF4-FFF2-40B4-BE49-F238E27FC236}">
                      <a16:creationId xmlns:a16="http://schemas.microsoft.com/office/drawing/2014/main" id="{BD4306F1-BDC0-8717-4A76-72381E6590C7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290105" y="1222470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2181D931-C21B-759E-968A-1A4D74A7E32A}"/>
                </a:ext>
              </a:extLst>
            </p:cNvPr>
            <p:cNvSpPr txBox="1"/>
            <p:nvPr/>
          </p:nvSpPr>
          <p:spPr>
            <a:xfrm>
              <a:off x="6875045" y="3161041"/>
              <a:ext cx="18129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FRANÇA</a:t>
              </a: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C549A352-338B-4D73-A6D1-558C82255080}"/>
                </a:ext>
              </a:extLst>
            </p:cNvPr>
            <p:cNvSpPr txBox="1"/>
            <p:nvPr/>
          </p:nvSpPr>
          <p:spPr>
            <a:xfrm>
              <a:off x="6762962" y="1358899"/>
              <a:ext cx="1812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Noyon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409B2997-2B6D-B1AD-CA54-1FA2D300796A}"/>
                </a:ext>
              </a:extLst>
            </p:cNvPr>
            <p:cNvSpPr txBox="1"/>
            <p:nvPr/>
          </p:nvSpPr>
          <p:spPr>
            <a:xfrm>
              <a:off x="10499085" y="1100804"/>
              <a:ext cx="1717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ALEMANHA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51F91624-9758-5A21-770C-F659E4B247BC}"/>
                </a:ext>
              </a:extLst>
            </p:cNvPr>
            <p:cNvSpPr txBox="1"/>
            <p:nvPr/>
          </p:nvSpPr>
          <p:spPr>
            <a:xfrm>
              <a:off x="9777710" y="5232836"/>
              <a:ext cx="218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ITÁLIA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6A2A4D08-5B5A-5E59-3A1F-42D5D9CD6055}"/>
                </a:ext>
              </a:extLst>
            </p:cNvPr>
            <p:cNvSpPr txBox="1"/>
            <p:nvPr/>
          </p:nvSpPr>
          <p:spPr>
            <a:xfrm>
              <a:off x="2710331" y="6122544"/>
              <a:ext cx="218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ESPANHA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D6B66FBA-946F-3B9F-E62B-9B921F94AA61}"/>
                </a:ext>
              </a:extLst>
            </p:cNvPr>
            <p:cNvSpPr txBox="1"/>
            <p:nvPr/>
          </p:nvSpPr>
          <p:spPr>
            <a:xfrm>
              <a:off x="8852021" y="3499595"/>
              <a:ext cx="218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SUÍÇA</a:t>
              </a:r>
            </a:p>
          </p:txBody>
        </p:sp>
        <p:pic>
          <p:nvPicPr>
            <p:cNvPr id="2" name="Imagem 1" descr="Mapa&#10;&#10;O conteúdo gerado por IA pode estar incorreto.">
              <a:extLst>
                <a:ext uri="{FF2B5EF4-FFF2-40B4-BE49-F238E27FC236}">
                  <a16:creationId xmlns:a16="http://schemas.microsoft.com/office/drawing/2014/main" id="{8048AAB5-C3E3-517D-BB99-30AE61A76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620" t="2086" r="3161" b="90986"/>
            <a:stretch>
              <a:fillRect/>
            </a:stretch>
          </p:blipFill>
          <p:spPr>
            <a:xfrm rot="5400000">
              <a:off x="11611370" y="6255645"/>
              <a:ext cx="339989" cy="789769"/>
            </a:xfrm>
            <a:prstGeom prst="rect">
              <a:avLst/>
            </a:prstGeom>
          </p:spPr>
        </p:pic>
        <p:pic>
          <p:nvPicPr>
            <p:cNvPr id="8" name="Imagem 7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C866322A-1FB1-A065-8FED-792233CF6B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1765" y="6412954"/>
              <a:ext cx="780082" cy="389390"/>
            </a:xfrm>
            <a:prstGeom prst="rect">
              <a:avLst/>
            </a:prstGeom>
          </p:spPr>
        </p:pic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9D016A4D-8637-BDC6-7A7F-F825EFAD7C98}"/>
              </a:ext>
            </a:extLst>
          </p:cNvPr>
          <p:cNvGrpSpPr/>
          <p:nvPr/>
        </p:nvGrpSpPr>
        <p:grpSpPr>
          <a:xfrm>
            <a:off x="5974464" y="1831718"/>
            <a:ext cx="1812926" cy="521910"/>
            <a:chOff x="5974464" y="1831718"/>
            <a:chExt cx="1812926" cy="52191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14" name="Tinta 13">
                  <a:extLst>
                    <a:ext uri="{FF2B5EF4-FFF2-40B4-BE49-F238E27FC236}">
                      <a16:creationId xmlns:a16="http://schemas.microsoft.com/office/drawing/2014/main" id="{C885E6BF-974F-5C24-D670-9ACAAF1EF84D}"/>
                    </a:ext>
                  </a:extLst>
                </p14:cNvPr>
                <p14:cNvContentPartPr/>
                <p14:nvPr/>
              </p14:nvContentPartPr>
              <p14:xfrm>
                <a:off x="6692612" y="1831718"/>
                <a:ext cx="360" cy="360"/>
              </p14:xfrm>
            </p:contentPart>
          </mc:Choice>
          <mc:Fallback>
            <p:pic>
              <p:nvPicPr>
                <p:cNvPr id="14" name="Tinta 13">
                  <a:extLst>
                    <a:ext uri="{FF2B5EF4-FFF2-40B4-BE49-F238E27FC236}">
                      <a16:creationId xmlns:a16="http://schemas.microsoft.com/office/drawing/2014/main" id="{C885E6BF-974F-5C24-D670-9ACAAF1EF84D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29612" y="1768718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0337DA37-4606-625A-8CB7-8C5B427C4940}"/>
                </a:ext>
              </a:extLst>
            </p:cNvPr>
            <p:cNvSpPr txBox="1"/>
            <p:nvPr/>
          </p:nvSpPr>
          <p:spPr>
            <a:xfrm>
              <a:off x="5974464" y="1953518"/>
              <a:ext cx="1812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Paris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11467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01C6C-4271-8CC9-28D1-57F3FC48F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9F9EF66D-BBB8-9F08-0CE5-9040BA8509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9FCE90F4-755B-B00F-245F-4FE8AA35E841}"/>
              </a:ext>
            </a:extLst>
          </p:cNvPr>
          <p:cNvSpPr/>
          <p:nvPr/>
        </p:nvSpPr>
        <p:spPr>
          <a:xfrm>
            <a:off x="0" y="588873"/>
            <a:ext cx="12270649" cy="5680254"/>
          </a:xfrm>
          <a:prstGeom prst="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D8ABE655-132B-E5E9-654F-3B95BA969234}"/>
              </a:ext>
            </a:extLst>
          </p:cNvPr>
          <p:cNvCxnSpPr>
            <a:cxnSpLocks/>
            <a:endCxn id="9" idx="6"/>
          </p:cNvCxnSpPr>
          <p:nvPr/>
        </p:nvCxnSpPr>
        <p:spPr>
          <a:xfrm flipV="1">
            <a:off x="723722" y="3443957"/>
            <a:ext cx="3397161" cy="9787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4EE15136-8DEE-DBBC-26AA-A8C649895370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17E2E53E-5AE4-53FB-5F71-A6B2844BA1B4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554F3FD9-EC0F-255C-CBCA-DFC30B5F83C5}"/>
              </a:ext>
            </a:extLst>
          </p:cNvPr>
          <p:cNvSpPr/>
          <p:nvPr/>
        </p:nvSpPr>
        <p:spPr>
          <a:xfrm rot="10800000">
            <a:off x="3893117" y="3567550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BEA9555F-7A3F-BA28-847F-D584D87478F2}"/>
              </a:ext>
            </a:extLst>
          </p:cNvPr>
          <p:cNvGrpSpPr/>
          <p:nvPr/>
        </p:nvGrpSpPr>
        <p:grpSpPr>
          <a:xfrm>
            <a:off x="3000676" y="4094624"/>
            <a:ext cx="1902819" cy="883606"/>
            <a:chOff x="2941706" y="4094624"/>
            <a:chExt cx="1902819" cy="883606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6F4D19D7-0255-7589-6F3E-0BFC71E6F6C6}"/>
                </a:ext>
              </a:extLst>
            </p:cNvPr>
            <p:cNvSpPr/>
            <p:nvPr/>
          </p:nvSpPr>
          <p:spPr>
            <a:xfrm rot="10800000">
              <a:off x="2941706" y="4094624"/>
              <a:ext cx="1902819" cy="883606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92418999-9576-4A98-3167-902DF5DB489D}"/>
                </a:ext>
              </a:extLst>
            </p:cNvPr>
            <p:cNvSpPr txBox="1"/>
            <p:nvPr/>
          </p:nvSpPr>
          <p:spPr>
            <a:xfrm>
              <a:off x="2950558" y="4208430"/>
              <a:ext cx="1893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13 aos 19 anos</a:t>
              </a:r>
            </a:p>
            <a:p>
              <a:pPr algn="ctr"/>
              <a:r>
                <a:rPr lang="pt-BR" dirty="0"/>
                <a:t>Faculdade Paris</a:t>
              </a:r>
            </a:p>
          </p:txBody>
        </p:sp>
      </p:grpSp>
      <p:sp>
        <p:nvSpPr>
          <p:cNvPr id="9" name="Fluxograma: Conector 8">
            <a:extLst>
              <a:ext uri="{FF2B5EF4-FFF2-40B4-BE49-F238E27FC236}">
                <a16:creationId xmlns:a16="http://schemas.microsoft.com/office/drawing/2014/main" id="{6DC83CFA-ED11-B4C7-6DF9-2B16C58D8DBC}"/>
              </a:ext>
            </a:extLst>
          </p:cNvPr>
          <p:cNvSpPr/>
          <p:nvPr/>
        </p:nvSpPr>
        <p:spPr>
          <a:xfrm>
            <a:off x="3763833" y="3265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4FEFD6B9-851E-8BE9-C233-B43DC3166D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A9FA5949-1BFD-E69C-3192-985327520E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46" y="2091522"/>
            <a:ext cx="1699224" cy="1132816"/>
          </a:xfrm>
          <a:prstGeom prst="rect">
            <a:avLst/>
          </a:prstGeom>
        </p:spPr>
      </p:pic>
      <p:sp>
        <p:nvSpPr>
          <p:cNvPr id="52" name="Retângulo 51">
            <a:extLst>
              <a:ext uri="{FF2B5EF4-FFF2-40B4-BE49-F238E27FC236}">
                <a16:creationId xmlns:a16="http://schemas.microsoft.com/office/drawing/2014/main" id="{269F5CA4-CFFA-46B1-C9F0-E7DBFC46D9AB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1A1F9A17-471A-FC0A-A27D-BC0831DFB511}"/>
              </a:ext>
            </a:extLst>
          </p:cNvPr>
          <p:cNvSpPr txBox="1"/>
          <p:nvPr/>
        </p:nvSpPr>
        <p:spPr>
          <a:xfrm>
            <a:off x="183585" y="2055936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</p:spTree>
    <p:extLst>
      <p:ext uri="{BB962C8B-B14F-4D97-AF65-F5344CB8AC3E}">
        <p14:creationId xmlns:p14="http://schemas.microsoft.com/office/powerpoint/2010/main" val="11130993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985E1F-D8C0-177B-386B-11708FFD8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C49F788C-F88E-2DDD-B042-09F04106D9B9}"/>
              </a:ext>
            </a:extLst>
          </p:cNvPr>
          <p:cNvGrpSpPr/>
          <p:nvPr/>
        </p:nvGrpSpPr>
        <p:grpSpPr>
          <a:xfrm>
            <a:off x="1511300" y="12700"/>
            <a:ext cx="10346356" cy="6845299"/>
            <a:chOff x="1511300" y="12700"/>
            <a:chExt cx="10346356" cy="6845299"/>
          </a:xfrm>
        </p:grpSpPr>
        <p:pic>
          <p:nvPicPr>
            <p:cNvPr id="5" name="Imagem 4" descr="Foto em preto e branco de homem com chapéu&#10;&#10;O conteúdo gerado por IA pode estar incorreto.">
              <a:extLst>
                <a:ext uri="{FF2B5EF4-FFF2-40B4-BE49-F238E27FC236}">
                  <a16:creationId xmlns:a16="http://schemas.microsoft.com/office/drawing/2014/main" id="{94F51BDA-06BE-931C-9DF3-8498252EC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5" t="1667" r="1801" b="7592"/>
            <a:stretch>
              <a:fillRect/>
            </a:stretch>
          </p:blipFill>
          <p:spPr>
            <a:xfrm>
              <a:off x="1511300" y="12700"/>
              <a:ext cx="5103534" cy="6832600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66478795-1933-FBBB-657A-9489244DB026}"/>
                </a:ext>
              </a:extLst>
            </p:cNvPr>
            <p:cNvSpPr txBox="1"/>
            <p:nvPr/>
          </p:nvSpPr>
          <p:spPr>
            <a:xfrm>
              <a:off x="7010400" y="3105834"/>
              <a:ext cx="484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MARTINHO LUTERO</a:t>
              </a:r>
            </a:p>
          </p:txBody>
        </p:sp>
        <p:pic>
          <p:nvPicPr>
            <p:cNvPr id="9" name="Imagem 8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026359D8-C12C-E434-CF04-54B1CA074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7354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8EF67-F227-0434-7E4D-677DA75A5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AE7A7239-5214-6926-1A82-F976CC66E650}"/>
              </a:ext>
            </a:extLst>
          </p:cNvPr>
          <p:cNvCxnSpPr>
            <a:cxnSpLocks/>
            <a:endCxn id="6" idx="6"/>
          </p:cNvCxnSpPr>
          <p:nvPr/>
        </p:nvCxnSpPr>
        <p:spPr>
          <a:xfrm flipV="1">
            <a:off x="3978129" y="3419486"/>
            <a:ext cx="1929420" cy="20922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A80147CE-2B54-D0E1-0F46-2020C44D0A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174" y="6468609"/>
            <a:ext cx="780082" cy="389390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68E3D7DA-D8F6-79C6-0086-1839AF37EB5C}"/>
              </a:ext>
            </a:extLst>
          </p:cNvPr>
          <p:cNvCxnSpPr>
            <a:cxnSpLocks/>
            <a:endCxn id="9" idx="6"/>
          </p:cNvCxnSpPr>
          <p:nvPr/>
        </p:nvCxnSpPr>
        <p:spPr>
          <a:xfrm flipV="1">
            <a:off x="723722" y="3443957"/>
            <a:ext cx="3397161" cy="9787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tângulo 48">
            <a:extLst>
              <a:ext uri="{FF2B5EF4-FFF2-40B4-BE49-F238E27FC236}">
                <a16:creationId xmlns:a16="http://schemas.microsoft.com/office/drawing/2014/main" id="{F8764C7F-6EB8-F1FE-0267-043EA41D0F07}"/>
              </a:ext>
            </a:extLst>
          </p:cNvPr>
          <p:cNvSpPr/>
          <p:nvPr/>
        </p:nvSpPr>
        <p:spPr>
          <a:xfrm>
            <a:off x="677899" y="2781508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Fluxograma: Conector 6">
            <a:extLst>
              <a:ext uri="{FF2B5EF4-FFF2-40B4-BE49-F238E27FC236}">
                <a16:creationId xmlns:a16="http://schemas.microsoft.com/office/drawing/2014/main" id="{E6BFE9FB-13DD-87AE-4E01-8FE38F93E4C0}"/>
              </a:ext>
            </a:extLst>
          </p:cNvPr>
          <p:cNvSpPr/>
          <p:nvPr/>
        </p:nvSpPr>
        <p:spPr>
          <a:xfrm>
            <a:off x="545197" y="3275219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0815DE40-4CC5-4E3E-546A-DAA27545CC86}"/>
              </a:ext>
            </a:extLst>
          </p:cNvPr>
          <p:cNvSpPr/>
          <p:nvPr/>
        </p:nvSpPr>
        <p:spPr>
          <a:xfrm rot="10800000">
            <a:off x="3893117" y="3567550"/>
            <a:ext cx="85012" cy="527073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5" name="Agrupar 54">
            <a:extLst>
              <a:ext uri="{FF2B5EF4-FFF2-40B4-BE49-F238E27FC236}">
                <a16:creationId xmlns:a16="http://schemas.microsoft.com/office/drawing/2014/main" id="{618CA6E4-DFF5-AE64-682B-E3DAA5899EDF}"/>
              </a:ext>
            </a:extLst>
          </p:cNvPr>
          <p:cNvGrpSpPr/>
          <p:nvPr/>
        </p:nvGrpSpPr>
        <p:grpSpPr>
          <a:xfrm>
            <a:off x="3000676" y="4094624"/>
            <a:ext cx="1902819" cy="883606"/>
            <a:chOff x="2941706" y="4094624"/>
            <a:chExt cx="1902819" cy="883606"/>
          </a:xfrm>
        </p:grpSpPr>
        <p:sp>
          <p:nvSpPr>
            <p:cNvPr id="47" name="Retângulo 46">
              <a:extLst>
                <a:ext uri="{FF2B5EF4-FFF2-40B4-BE49-F238E27FC236}">
                  <a16:creationId xmlns:a16="http://schemas.microsoft.com/office/drawing/2014/main" id="{D34C210C-CCBE-2A9C-2791-3B8FBACCFDBA}"/>
                </a:ext>
              </a:extLst>
            </p:cNvPr>
            <p:cNvSpPr/>
            <p:nvPr/>
          </p:nvSpPr>
          <p:spPr>
            <a:xfrm rot="10800000">
              <a:off x="2941706" y="4094624"/>
              <a:ext cx="1902819" cy="883606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8" name="CaixaDeTexto 47">
              <a:extLst>
                <a:ext uri="{FF2B5EF4-FFF2-40B4-BE49-F238E27FC236}">
                  <a16:creationId xmlns:a16="http://schemas.microsoft.com/office/drawing/2014/main" id="{62E6146D-A863-4A9D-1B45-EBDDE32DD1DD}"/>
                </a:ext>
              </a:extLst>
            </p:cNvPr>
            <p:cNvSpPr txBox="1"/>
            <p:nvPr/>
          </p:nvSpPr>
          <p:spPr>
            <a:xfrm>
              <a:off x="2950558" y="4208430"/>
              <a:ext cx="18939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/>
                <a:t>13 aos 19 anos</a:t>
              </a:r>
            </a:p>
            <a:p>
              <a:pPr algn="ctr"/>
              <a:r>
                <a:rPr lang="pt-BR" dirty="0"/>
                <a:t>Faculdade Paris</a:t>
              </a:r>
            </a:p>
          </p:txBody>
        </p:sp>
      </p:grpSp>
      <p:sp>
        <p:nvSpPr>
          <p:cNvPr id="9" name="Fluxograma: Conector 8">
            <a:extLst>
              <a:ext uri="{FF2B5EF4-FFF2-40B4-BE49-F238E27FC236}">
                <a16:creationId xmlns:a16="http://schemas.microsoft.com/office/drawing/2014/main" id="{E1C7531A-DE2D-60E0-E8D1-8B2A853557C2}"/>
              </a:ext>
            </a:extLst>
          </p:cNvPr>
          <p:cNvSpPr/>
          <p:nvPr/>
        </p:nvSpPr>
        <p:spPr>
          <a:xfrm>
            <a:off x="3763833" y="3265432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CD3625E6-B54D-5B16-F6D9-434DE95E16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396" b="96403" l="10000" r="91364">
                        <a14:foregroundMark x1="36364" y1="6115" x2="36364" y2="6115"/>
                        <a14:foregroundMark x1="80000" y1="90288" x2="80000" y2="90288"/>
                        <a14:foregroundMark x1="69545" y1="92446" x2="69545" y2="92446"/>
                        <a14:foregroundMark x1="91364" y1="79856" x2="91364" y2="79856"/>
                        <a14:foregroundMark x1="71364" y1="96403" x2="71364" y2="9640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135511">
            <a:off x="342879" y="3419652"/>
            <a:ext cx="895452" cy="1131527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D296D0CA-9D06-DF61-5FAF-648D2C06A8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746" y="2091522"/>
            <a:ext cx="1699224" cy="1132816"/>
          </a:xfrm>
          <a:prstGeom prst="rect">
            <a:avLst/>
          </a:prstGeom>
        </p:spPr>
      </p:pic>
      <p:sp>
        <p:nvSpPr>
          <p:cNvPr id="52" name="Retângulo 51">
            <a:extLst>
              <a:ext uri="{FF2B5EF4-FFF2-40B4-BE49-F238E27FC236}">
                <a16:creationId xmlns:a16="http://schemas.microsoft.com/office/drawing/2014/main" id="{67FC1EB4-8E25-4EE9-41BA-DAAA536D0546}"/>
              </a:ext>
            </a:extLst>
          </p:cNvPr>
          <p:cNvSpPr/>
          <p:nvPr/>
        </p:nvSpPr>
        <p:spPr>
          <a:xfrm>
            <a:off x="125321" y="1998628"/>
            <a:ext cx="1147661" cy="782880"/>
          </a:xfrm>
          <a:prstGeom prst="rect">
            <a:avLst/>
          </a:prstGeom>
          <a:solidFill>
            <a:srgbClr val="FFFF00"/>
          </a:solidFill>
          <a:ln w="63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FB1E93A2-635D-1744-6CBC-DEFC9F14D915}"/>
              </a:ext>
            </a:extLst>
          </p:cNvPr>
          <p:cNvSpPr txBox="1"/>
          <p:nvPr/>
        </p:nvSpPr>
        <p:spPr>
          <a:xfrm>
            <a:off x="183585" y="2055936"/>
            <a:ext cx="1031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1509</a:t>
            </a:r>
          </a:p>
          <a:p>
            <a:pPr algn="ctr"/>
            <a:r>
              <a:rPr lang="pt-BR" dirty="0"/>
              <a:t>FRANÇA</a:t>
            </a:r>
          </a:p>
        </p:txBody>
      </p:sp>
      <p:sp>
        <p:nvSpPr>
          <p:cNvPr id="6" name="Fluxograma: Conector 5">
            <a:extLst>
              <a:ext uri="{FF2B5EF4-FFF2-40B4-BE49-F238E27FC236}">
                <a16:creationId xmlns:a16="http://schemas.microsoft.com/office/drawing/2014/main" id="{526701A7-7201-FCB7-2765-0D0329755096}"/>
              </a:ext>
            </a:extLst>
          </p:cNvPr>
          <p:cNvSpPr/>
          <p:nvPr/>
        </p:nvSpPr>
        <p:spPr>
          <a:xfrm>
            <a:off x="5550499" y="3240961"/>
            <a:ext cx="357050" cy="357050"/>
          </a:xfrm>
          <a:prstGeom prst="flowChartConnector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AE03D2F9-CAE8-11C2-CAB4-53B211110D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356" y="2523885"/>
            <a:ext cx="751334" cy="75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4835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F8E2C1-63B4-27A1-E03B-CA5CCB934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892FEE37-8EB1-841B-CC20-C63EA38AC734}"/>
              </a:ext>
            </a:extLst>
          </p:cNvPr>
          <p:cNvGrpSpPr/>
          <p:nvPr/>
        </p:nvGrpSpPr>
        <p:grpSpPr>
          <a:xfrm>
            <a:off x="1509485" y="-1"/>
            <a:ext cx="10322771" cy="6858000"/>
            <a:chOff x="1509485" y="-1"/>
            <a:chExt cx="10322771" cy="6858000"/>
          </a:xfrm>
        </p:grpSpPr>
        <p:pic>
          <p:nvPicPr>
            <p:cNvPr id="3" name="Imagem 2" descr="Uma imagem contendo computador&#10;&#10;O conteúdo gerado por IA pode estar incorreto.">
              <a:extLst>
                <a:ext uri="{FF2B5EF4-FFF2-40B4-BE49-F238E27FC236}">
                  <a16:creationId xmlns:a16="http://schemas.microsoft.com/office/drawing/2014/main" id="{3D6BEB51-3967-F6C1-DB82-D95CCE38E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5" t="1482" r="2063" b="7592"/>
            <a:stretch>
              <a:fillRect/>
            </a:stretch>
          </p:blipFill>
          <p:spPr>
            <a:xfrm rot="5400000">
              <a:off x="2680589" y="-1171105"/>
              <a:ext cx="6857999" cy="9200208"/>
            </a:xfrm>
            <a:prstGeom prst="rect">
              <a:avLst/>
            </a:prstGeom>
          </p:spPr>
        </p:pic>
        <p:pic>
          <p:nvPicPr>
            <p:cNvPr id="4" name="Imagem 3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30541808-E8DA-262F-3CB5-FB6641615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7962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265</Words>
  <Application>Microsoft Office PowerPoint</Application>
  <PresentationFormat>Widescreen</PresentationFormat>
  <Paragraphs>135</Paragraphs>
  <Slides>26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2" baseType="lpstr">
      <vt:lpstr>Aptos</vt:lpstr>
      <vt:lpstr>Aptos Display</vt:lpstr>
      <vt:lpstr>Arial</vt:lpstr>
      <vt:lpstr>Bauhaus</vt:lpstr>
      <vt:lpstr>Congenial Black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5</cp:revision>
  <dcterms:created xsi:type="dcterms:W3CDTF">2025-10-06T13:39:43Z</dcterms:created>
  <dcterms:modified xsi:type="dcterms:W3CDTF">2025-10-06T16:27:00Z</dcterms:modified>
</cp:coreProperties>
</file>